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3.xml" ContentType="application/inkml+xml"/>
  <Override PartName="/ppt/ink/ink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5.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9" r:id="rId1"/>
  </p:sldMasterIdLst>
  <p:notesMasterIdLst>
    <p:notesMasterId r:id="rId71"/>
  </p:notesMasterIdLst>
  <p:handoutMasterIdLst>
    <p:handoutMasterId r:id="rId72"/>
  </p:handoutMasterIdLst>
  <p:sldIdLst>
    <p:sldId id="363" r:id="rId2"/>
    <p:sldId id="307" r:id="rId3"/>
    <p:sldId id="260" r:id="rId4"/>
    <p:sldId id="392" r:id="rId5"/>
    <p:sldId id="304" r:id="rId6"/>
    <p:sldId id="4885" r:id="rId7"/>
    <p:sldId id="4886" r:id="rId8"/>
    <p:sldId id="4884" r:id="rId9"/>
    <p:sldId id="393" r:id="rId10"/>
    <p:sldId id="261" r:id="rId11"/>
    <p:sldId id="4922" r:id="rId12"/>
    <p:sldId id="4883" r:id="rId13"/>
    <p:sldId id="4882" r:id="rId14"/>
    <p:sldId id="258" r:id="rId15"/>
    <p:sldId id="305" r:id="rId16"/>
    <p:sldId id="1420" r:id="rId17"/>
    <p:sldId id="257" r:id="rId18"/>
    <p:sldId id="4888" r:id="rId19"/>
    <p:sldId id="4887" r:id="rId20"/>
    <p:sldId id="394" r:id="rId21"/>
    <p:sldId id="306" r:id="rId22"/>
    <p:sldId id="364" r:id="rId23"/>
    <p:sldId id="401" r:id="rId24"/>
    <p:sldId id="262" r:id="rId25"/>
    <p:sldId id="4900" r:id="rId26"/>
    <p:sldId id="366" r:id="rId27"/>
    <p:sldId id="367" r:id="rId28"/>
    <p:sldId id="4901" r:id="rId29"/>
    <p:sldId id="4902" r:id="rId30"/>
    <p:sldId id="399" r:id="rId31"/>
    <p:sldId id="370" r:id="rId32"/>
    <p:sldId id="371" r:id="rId33"/>
    <p:sldId id="4903" r:id="rId34"/>
    <p:sldId id="397" r:id="rId35"/>
    <p:sldId id="4904" r:id="rId36"/>
    <p:sldId id="4905" r:id="rId37"/>
    <p:sldId id="395" r:id="rId38"/>
    <p:sldId id="4906" r:id="rId39"/>
    <p:sldId id="4907" r:id="rId40"/>
    <p:sldId id="400" r:id="rId41"/>
    <p:sldId id="4908" r:id="rId42"/>
    <p:sldId id="4889" r:id="rId43"/>
    <p:sldId id="4890" r:id="rId44"/>
    <p:sldId id="376" r:id="rId45"/>
    <p:sldId id="1411" r:id="rId46"/>
    <p:sldId id="4891" r:id="rId47"/>
    <p:sldId id="4892" r:id="rId48"/>
    <p:sldId id="4893" r:id="rId49"/>
    <p:sldId id="4894" r:id="rId50"/>
    <p:sldId id="4895" r:id="rId51"/>
    <p:sldId id="378" r:id="rId52"/>
    <p:sldId id="4896" r:id="rId53"/>
    <p:sldId id="1438" r:id="rId54"/>
    <p:sldId id="4897" r:id="rId55"/>
    <p:sldId id="4898" r:id="rId56"/>
    <p:sldId id="379" r:id="rId57"/>
    <p:sldId id="1446" r:id="rId58"/>
    <p:sldId id="4899" r:id="rId59"/>
    <p:sldId id="4918" r:id="rId60"/>
    <p:sldId id="4913" r:id="rId61"/>
    <p:sldId id="4921" r:id="rId62"/>
    <p:sldId id="316" r:id="rId63"/>
    <p:sldId id="4919" r:id="rId64"/>
    <p:sldId id="4920" r:id="rId65"/>
    <p:sldId id="4915" r:id="rId66"/>
    <p:sldId id="4914" r:id="rId67"/>
    <p:sldId id="380" r:id="rId68"/>
    <p:sldId id="381" r:id="rId69"/>
    <p:sldId id="365" r:id="rId70"/>
  </p:sldIdLst>
  <p:sldSz cx="12192000" cy="6858000"/>
  <p:notesSz cx="6797675" cy="9926638"/>
  <p:embeddedFontLs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IBM Plex Sans" panose="020B0503050203000203" pitchFamily="34" charset="0"/>
      <p:regular r:id="rId79"/>
      <p:bold r:id="rId80"/>
      <p:italic r:id="rId81"/>
      <p:boldItalic r:id="rId82"/>
    </p:embeddedFont>
    <p:embeddedFont>
      <p:font typeface="IBM Plex Sans Medium" panose="020B0603050203000203" pitchFamily="34" charset="0"/>
      <p:regular r:id="rId83"/>
      <p:italic r:id="rId84"/>
    </p:embeddedFont>
    <p:embeddedFont>
      <p:font typeface="IBM Plex Sans SemiBold" panose="020B0703050203000203" pitchFamily="34" charset="0"/>
      <p:regular r:id="rId85"/>
      <p:bold r:id="rId86"/>
      <p:italic r:id="rId87"/>
      <p:boldItalic r:id="rId88"/>
    </p:embeddedFont>
    <p:embeddedFont>
      <p:font typeface="Roboto" panose="02000000000000000000" pitchFamily="2" charset="0"/>
      <p:regular r:id="rId89"/>
      <p:bold r:id="rId90"/>
      <p:italic r:id="rId91"/>
      <p:boldItalic r:id="rId92"/>
    </p:embeddedFont>
    <p:embeddedFont>
      <p:font typeface="Roboto Bold" panose="02000000000000000000" charset="0"/>
      <p:bold r:id="rId93"/>
      <p:italic r:id="rId94"/>
      <p:boldItalic r:id="rId95"/>
    </p:embeddedFont>
    <p:embeddedFont>
      <p:font typeface="Roboto Regular" panose="020B0604020202020204" charset="0"/>
      <p:regular r:id="rId96"/>
      <p:bold r:id="rId97"/>
      <p:italic r:id="rId98"/>
      <p:boldItalic r:id="rId99"/>
    </p:embeddedFont>
    <p:embeddedFont>
      <p:font typeface="Segoe UI" panose="020B0502040204020203" pitchFamily="34" charset="0"/>
      <p:regular r:id="rId100"/>
      <p:bold r:id="rId101"/>
      <p:italic r:id="rId102"/>
      <p:boldItalic r:id="rId103"/>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Contents" id="{AF969783-D6A8-D145-B03B-BA2DE69A7CF6}">
          <p14:sldIdLst>
            <p14:sldId id="363"/>
            <p14:sldId id="307"/>
            <p14:sldId id="260"/>
            <p14:sldId id="392"/>
            <p14:sldId id="304"/>
            <p14:sldId id="4885"/>
            <p14:sldId id="4886"/>
            <p14:sldId id="4884"/>
            <p14:sldId id="393"/>
            <p14:sldId id="261"/>
            <p14:sldId id="4922"/>
            <p14:sldId id="4883"/>
            <p14:sldId id="4882"/>
            <p14:sldId id="258"/>
            <p14:sldId id="305"/>
            <p14:sldId id="1420"/>
            <p14:sldId id="257"/>
            <p14:sldId id="4888"/>
            <p14:sldId id="4887"/>
            <p14:sldId id="394"/>
            <p14:sldId id="306"/>
            <p14:sldId id="364"/>
            <p14:sldId id="401"/>
            <p14:sldId id="262"/>
            <p14:sldId id="4900"/>
            <p14:sldId id="366"/>
            <p14:sldId id="367"/>
            <p14:sldId id="4901"/>
            <p14:sldId id="4902"/>
            <p14:sldId id="399"/>
            <p14:sldId id="370"/>
            <p14:sldId id="371"/>
            <p14:sldId id="4903"/>
            <p14:sldId id="397"/>
            <p14:sldId id="4904"/>
            <p14:sldId id="4905"/>
            <p14:sldId id="395"/>
            <p14:sldId id="4906"/>
            <p14:sldId id="4907"/>
            <p14:sldId id="400"/>
            <p14:sldId id="4908"/>
            <p14:sldId id="4889"/>
            <p14:sldId id="4890"/>
            <p14:sldId id="376"/>
            <p14:sldId id="1411"/>
            <p14:sldId id="4891"/>
            <p14:sldId id="4892"/>
            <p14:sldId id="4893"/>
            <p14:sldId id="4894"/>
            <p14:sldId id="4895"/>
            <p14:sldId id="378"/>
            <p14:sldId id="4896"/>
            <p14:sldId id="1438"/>
            <p14:sldId id="4897"/>
            <p14:sldId id="4898"/>
            <p14:sldId id="379"/>
            <p14:sldId id="1446"/>
            <p14:sldId id="4899"/>
            <p14:sldId id="4918"/>
            <p14:sldId id="4913"/>
            <p14:sldId id="4921"/>
            <p14:sldId id="316"/>
            <p14:sldId id="4919"/>
            <p14:sldId id="4920"/>
            <p14:sldId id="4915"/>
            <p14:sldId id="4914"/>
            <p14:sldId id="380"/>
            <p14:sldId id="381"/>
            <p14:sldId id="3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AC1E"/>
    <a:srgbClr val="00909A"/>
    <a:srgbClr val="E6E6E6"/>
    <a:srgbClr val="F2F2F2"/>
    <a:srgbClr val="222222"/>
    <a:srgbClr val="373737"/>
    <a:srgbClr val="000000"/>
    <a:srgbClr val="CC0000"/>
    <a:srgbClr val="2F6ED7"/>
    <a:srgbClr val="8AB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18" autoAdjust="0"/>
    <p:restoredTop sz="53511" autoAdjust="0"/>
  </p:normalViewPr>
  <p:slideViewPr>
    <p:cSldViewPr snapToGrid="0">
      <p:cViewPr>
        <p:scale>
          <a:sx n="66" d="100"/>
          <a:sy n="66" d="100"/>
        </p:scale>
        <p:origin x="224" y="-6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40" d="100"/>
          <a:sy n="140" d="100"/>
        </p:scale>
        <p:origin x="4624" y="2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font" Target="fonts/font30.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font" Target="fonts/font28.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‹nr.›</a:t>
            </a:fld>
            <a:endParaRPr lang="en-US" b="0" dirty="0">
              <a:latin typeface="Roboto Bold"/>
              <a:cs typeface="Roboto Bold"/>
            </a:endParaRPr>
          </a:p>
        </p:txBody>
      </p:sp>
      <p:pic>
        <p:nvPicPr>
          <p:cNvPr id="6" name="Graphic 5">
            <a:extLst>
              <a:ext uri="{FF2B5EF4-FFF2-40B4-BE49-F238E27FC236}">
                <a16:creationId xmlns:a16="http://schemas.microsoft.com/office/drawing/2014/main" id="{D202E09B-4D77-6C49-A873-7EB765D8D3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12.936"/>
    </inkml:context>
    <inkml:brush xml:id="br0">
      <inkml:brushProperty name="width" value="0.15875" units="cm"/>
      <inkml:brushProperty name="height" value="0.15875" units="cm"/>
      <inkml:brushProperty name="color" value="#92D050"/>
    </inkml:brush>
  </inkml:definitions>
  <inkml:trace contextRef="#ctx0" brushRef="#br0">1376 1050 24575,'-22'1'0,"0"1"0,-1 2 0,1 0 0,-41 18 0,37-14 0,-36 16 0,0 2 0,3 4 0,-96 62 0,75-36 0,4 5 0,-72 72 0,101-87 0,4 4 0,0 1 0,3 3 0,3 1 0,1 2 0,2 2 0,-39 93 0,39-63 0,3 2 0,3 1 0,5 1 0,-26 181 0,30-102 0,6 0 0,8 2 0,6-2 0,6 2 0,7-2 0,49 240 0,-35-280 0,6-1 0,4-2 0,6-2 0,4-2 0,5-4 0,5-1 0,5-4 0,131 186 0,-97-177 7,221 216-1,160 62-184,-341-304-154,152 84 1,315 102 165,-215-142-346,3-19 1,6-18-1,620 71 0,-773-153 278,1-13 0,1-12 0,404-61 0,-492 30 25,0-6 0,197-80 1,-241 69 148,-1-4-1,-3-8 1,163-116 0,-197 118 26,-2-4-1,-3-4 0,-1-3 1,-4-5-1,-4-1 1,-1-5-1,51-88 0,-71 96 311,-1-5 0,-3 0 0,-4-2-1,-4-2 1,-2-1 0,-3-1-1,-4-2 1,20-146 0,-33 139-198,-3-1-1,-4 0 1,-2 0 0,-5-1-1,-23-129 1,7 111-8,-4 2-1,-6 1 1,-83-205 0,49 174-25,-5 2 0,-118-175 0,69 143-27,-170-187-1,54 108-456,-10 12-1,-9 11 0,-8 13 1,-437-267-1,289 244-501,-9 20 0,-709-249 1,618 306 646,-564-91 0,385 137-565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8:15.207"/>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8:26.402"/>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8:35.306"/>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26.771"/>
    </inkml:context>
    <inkml:brush xml:id="br0">
      <inkml:brushProperty name="width" value="0.15875" units="cm"/>
      <inkml:brushProperty name="height" value="0.15875" units="cm"/>
      <inkml:brushProperty name="color" value="#92D050"/>
    </inkml:brush>
  </inkml:definitions>
  <inkml:trace contextRef="#ctx0" brushRef="#br0">514 549 24575,'-8'1'0,"0"0"0,-1 1 0,1 0 0,-16 9 0,15-6 0,-14 7 0,0 2 0,1 1 0,-36 34 0,28-20 0,1 3 0,-26 37 0,38-44 0,0 1 0,2 0 0,0 2 0,1 1 0,0 1 0,2 1 0,-16 48 0,16-32 0,0 0 0,2 2 0,1-1 0,-9 95 0,11-53 0,2 1 0,3-1 0,2 0 0,3 1 0,2-1 0,19 126 0,-14-147 0,3-1 0,1 0 0,2-2 0,3-1 0,0-1 0,3-1 0,1-3 0,50 98 0,-37-92 7,83 112-1,59 33-184,-127-160-154,57 45 1,118 53 165,-81-74-346,1-10 1,3-10-1,231 38 0,-289-81 278,1-6 0,0-7 0,151-31 0,-183 15 25,-1-3 0,74-41 1,-90 35 148,-1-2-1,0-3 1,60-62 0,-73 62 26,-1-2-1,-1-2 0,0-1 1,-3-4-1,0 1 1,-1-4-1,19-45 0,-26 50 311,-1-3 0,-1 0 0,-1 0-1,-2-2 1,0-1 0,-2 0-1,-1-1 1,7-76 0,-12 72-198,-1 0-1,-1 0 1,-2 0 0,-1-1-1,-9-67 1,3 58-8,-2 0-1,-2 2 1,-31-107 0,19 90-25,-3 1 0,-44-91 0,27 74-27,-65-97-1,21 57-456,-3 5-1,-5 6 0,-2 7 1,-163-139-1,107 127-501,-2 10 0,-266-129 1,231 159 646,-210-47 0,144 71-565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12.936"/>
    </inkml:context>
    <inkml:brush xml:id="br0">
      <inkml:brushProperty name="width" value="0.15875" units="cm"/>
      <inkml:brushProperty name="height" value="0.15875" units="cm"/>
      <inkml:brushProperty name="color" value="#92D050"/>
    </inkml:brush>
  </inkml:definitions>
  <inkml:trace contextRef="#ctx0" brushRef="#br0">1041 794 24575,'-16'1'0,"-1"1"0,0 1 0,0 0 0,-31 13 0,29-10 0,-28 13 0,0 0 0,2 4 0,-72 47 0,56-28 0,4 4 0,-55 55 0,76-67 0,4 4 0,-1 1 0,3 2 0,2 0 0,1 2 0,1 2 0,-29 70 0,29-48 0,3 2 0,1 1 0,5 0 0,-20 138 0,23-78 0,4 0 0,6 1 0,5 0 0,4 0 0,6-1 0,36 182 0,-26-212 0,5-1 0,3-1 0,4-2 0,4-2 0,3-2 0,4-1 0,3-4 0,100 142 0,-74-135 7,168 164-1,121 47-184,-259-230-154,116 64 1,238 76 165,-163-107-346,3-14 1,4-14-1,469 54 0,-585-116 278,1-9 0,1-10 0,306-46 0,-373 23 25,0-5 0,150-60 1,-183 52 148,-1-3-1,-2-6 1,123-88 0,-149 89 26,-1-3-1,-2-2 0,-2-3 1,-2-4-1,-3-1 1,-1-3-1,38-67 0,-53 73 311,-1-4 0,-2 0 0,-4-1-1,-2-3 1,-2 1 0,-2-2-1,-3-1 1,15-110 0,-25 104-198,-2 0-1,-3 0 1,-2 0 0,-4-1-1,-17-97 1,6 83-8,-4 2-1,-4 1 1,-63-155 0,37 131-25,-4 2 0,-89-133 0,52 109-27,-128-142-1,41 82-456,-9 9-1,-5 8 0,-7 10 1,-331-202-1,219 185-501,-7 15 0,-536-189 1,468 232 646,-428-69 0,292 104-565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26.771"/>
    </inkml:context>
    <inkml:brush xml:id="br0">
      <inkml:brushProperty name="width" value="0.15875" units="cm"/>
      <inkml:brushProperty name="height" value="0.15875" units="cm"/>
      <inkml:brushProperty name="color" value="#92D050"/>
    </inkml:brush>
  </inkml:definitions>
  <inkml:trace contextRef="#ctx0" brushRef="#br0">514 549 24575,'-8'1'0,"0"0"0,-1 1 0,1 0 0,-16 9 0,15-6 0,-14 7 0,0 2 0,1 1 0,-36 34 0,28-20 0,1 3 0,-26 37 0,38-44 0,0 1 0,2 0 0,0 2 0,1 1 0,0 1 0,2 1 0,-16 48 0,16-32 0,0 0 0,2 2 0,1-1 0,-9 95 0,11-53 0,2 1 0,3-1 0,2 0 0,3 1 0,2-1 0,19 126 0,-14-147 0,3-1 0,1 0 0,2-2 0,3-1 0,0-1 0,3-1 0,1-3 0,50 98 0,-37-92 7,83 112-1,59 33-184,-127-160-154,57 45 1,118 53 165,-81-74-346,1-10 1,3-10-1,231 38 0,-289-81 278,1-6 0,0-7 0,151-31 0,-183 15 25,-1-3 0,74-41 1,-90 35 148,-1-2-1,0-3 1,60-62 0,-73 62 26,-1-2-1,-1-2 0,0-1 1,-3-4-1,0 1 1,-1-4-1,19-45 0,-26 50 311,-1-3 0,-1 0 0,-1 0-1,-2-2 1,0-1 0,-2 0-1,-1-1 1,7-76 0,-12 72-198,-1 0-1,-1 0 1,-2 0 0,-1-1-1,-9-67 1,3 58-8,-2 0-1,-2 2 1,-31-107 0,19 90-25,-3 1 0,-44-91 0,27 74-27,-65-97-1,21 57-456,-3 5-1,-5 6 0,-2 7 1,-163-139-1,107 127-501,-2 10 0,-266-129 1,231 159 646,-210-47 0,144 71-565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26.771"/>
    </inkml:context>
    <inkml:brush xml:id="br0">
      <inkml:brushProperty name="width" value="0.15875" units="cm"/>
      <inkml:brushProperty name="height" value="0.15875" units="cm"/>
      <inkml:brushProperty name="color" value="#92D050"/>
    </inkml:brush>
  </inkml:definitions>
  <inkml:trace contextRef="#ctx0" brushRef="#br0">514 549 24575,'-8'1'0,"0"0"0,-1 1 0,1 0 0,-16 9 0,15-6 0,-14 7 0,0 2 0,1 1 0,-36 34 0,28-20 0,1 3 0,-26 37 0,38-44 0,0 1 0,2 0 0,0 2 0,1 1 0,0 1 0,2 1 0,-16 48 0,16-32 0,0 0 0,2 2 0,1-1 0,-9 95 0,11-53 0,2 1 0,3-1 0,2 0 0,3 1 0,2-1 0,19 126 0,-14-147 0,3-1 0,1 0 0,2-2 0,3-1 0,0-1 0,3-1 0,1-3 0,50 98 0,-37-92 7,83 112-1,59 33-184,-127-160-154,57 45 1,118 53 165,-81-74-346,1-10 1,3-10-1,231 38 0,-289-81 278,1-6 0,0-7 0,151-31 0,-183 15 25,-1-3 0,74-41 1,-90 35 148,-1-2-1,0-3 1,60-62 0,-73 62 26,-1-2-1,-1-2 0,0-1 1,-3-4-1,0 1 1,-1-4-1,19-45 0,-26 50 311,-1-3 0,-1 0 0,-1 0-1,-2-2 1,0-1 0,-2 0-1,-1-1 1,7-76 0,-12 72-198,-1 0-1,-1 0 1,-2 0 0,-1-1-1,-9-67 1,3 58-8,-2 0-1,-2 2 1,-31-107 0,19 90-25,-3 1 0,-44-91 0,27 74-27,-65-97-1,21 57-456,-3 5-1,-5 6 0,-2 7 1,-163-139-1,107 127-501,-2 10 0,-266-129 1,231 159 646,-210-47 0,144 71-565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3T20:44:26.771"/>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7:00.118"/>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7:31.853"/>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4T04:47:54.306"/>
    </inkml:context>
    <inkml:brush xml:id="br0">
      <inkml:brushProperty name="width" value="0.15875" units="cm"/>
      <inkml:brushProperty name="height" value="0.15875" units="cm"/>
      <inkml:brushProperty name="color" value="#92D050"/>
    </inkml:brush>
  </inkml:definitions>
  <inkml:trace contextRef="#ctx0" brushRef="#br0">244 260 24575,'-4'1'0,"1"-1"0,-2 1 0,2 0 0,-9 4 0,8-2 0,-7 2 0,0 2 0,1 0 0,-18 16 0,14-9 0,0 1 0,-12 18 0,18-21 0,0 0 0,1 1 0,0 0 0,0 1 0,1 0 0,0 1 0,-7 22 0,7-15 0,0 1 0,1 0 0,1 0 0,-4 44 0,4-24 0,2 0 0,1 0 0,1 0 0,1 0 0,2-1 0,8 61 0,-6-70 0,1-1 0,1 0 0,0-1 0,2 0 0,0-1 0,2 0 0,0-1 0,23 46 0,-17-44 7,40 53-1,27 16-184,-60-75-154,28 20 1,55 26 165,-39-36-346,2-4 1,0-5-1,111 18 0,-138-38 278,0-3 0,1-4 0,71-14 0,-86 7 25,-1-1 0,35-20 1,-43 16 148,0 0-1,0-2 1,28-29 0,-34 30 26,-1-2-1,0-1 0,0 0 1,-2-2-1,1 1 1,-1-2-1,8-22 0,-11 24 311,-1-2 0,0 1 0,-1-1-1,-1 0 1,0-1 0,0 0-1,-2 0 1,5-36 0,-7 33-198,0 1-1,-1 0 1,0 0 0,-1-1-1,-4-31 1,1 27-8,-1 0-1,0 1 1,-16-51 0,10 43-25,-2 0 0,-21-43 0,13 36-27,-30-47-1,9 27-456,-1 3-1,-3 3 0,0 2 1,-78-65-1,51 61-501,-1 4 0,-126-62 1,109 77 646,-99-24 0,68 35-565</inkml:trace>
</inkml:ink>
</file>

<file path=ppt/notesMasters/_rels/notesMaster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11/13/2023</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Graphic 7">
            <a:extLst>
              <a:ext uri="{FF2B5EF4-FFF2-40B4-BE49-F238E27FC236}">
                <a16:creationId xmlns:a16="http://schemas.microsoft.com/office/drawing/2014/main" id="{A9DBC87B-364D-BB46-9EF0-ECD5E97F7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033076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10</a:t>
            </a:fld>
            <a:endParaRPr lang="LID4096"/>
          </a:p>
        </p:txBody>
      </p:sp>
    </p:spTree>
    <p:extLst>
      <p:ext uri="{BB962C8B-B14F-4D97-AF65-F5344CB8AC3E}">
        <p14:creationId xmlns:p14="http://schemas.microsoft.com/office/powerpoint/2010/main" val="386955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11</a:t>
            </a:fld>
            <a:endParaRPr lang="LID4096"/>
          </a:p>
        </p:txBody>
      </p:sp>
    </p:spTree>
    <p:extLst>
      <p:ext uri="{BB962C8B-B14F-4D97-AF65-F5344CB8AC3E}">
        <p14:creationId xmlns:p14="http://schemas.microsoft.com/office/powerpoint/2010/main" val="83723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083028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LID4096" dirty="0"/>
          </a:p>
        </p:txBody>
      </p:sp>
    </p:spTree>
    <p:extLst>
      <p:ext uri="{BB962C8B-B14F-4D97-AF65-F5344CB8AC3E}">
        <p14:creationId xmlns:p14="http://schemas.microsoft.com/office/powerpoint/2010/main" val="870233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14</a:t>
            </a:fld>
            <a:endParaRPr lang="LID4096"/>
          </a:p>
        </p:txBody>
      </p:sp>
    </p:spTree>
    <p:extLst>
      <p:ext uri="{BB962C8B-B14F-4D97-AF65-F5344CB8AC3E}">
        <p14:creationId xmlns:p14="http://schemas.microsoft.com/office/powerpoint/2010/main" val="1569096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15</a:t>
            </a:fld>
            <a:endParaRPr lang="LID4096"/>
          </a:p>
        </p:txBody>
      </p:sp>
    </p:spTree>
    <p:extLst>
      <p:ext uri="{BB962C8B-B14F-4D97-AF65-F5344CB8AC3E}">
        <p14:creationId xmlns:p14="http://schemas.microsoft.com/office/powerpoint/2010/main" val="190005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800039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17</a:t>
            </a:fld>
            <a:endParaRPr lang="LID4096"/>
          </a:p>
        </p:txBody>
      </p:sp>
    </p:spTree>
    <p:extLst>
      <p:ext uri="{BB962C8B-B14F-4D97-AF65-F5344CB8AC3E}">
        <p14:creationId xmlns:p14="http://schemas.microsoft.com/office/powerpoint/2010/main" val="3959451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429611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19</a:t>
            </a:fld>
            <a:endParaRPr lang="LID4096"/>
          </a:p>
        </p:txBody>
      </p:sp>
    </p:spTree>
    <p:extLst>
      <p:ext uri="{BB962C8B-B14F-4D97-AF65-F5344CB8AC3E}">
        <p14:creationId xmlns:p14="http://schemas.microsoft.com/office/powerpoint/2010/main" val="428282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Tree>
    <p:extLst>
      <p:ext uri="{BB962C8B-B14F-4D97-AF65-F5344CB8AC3E}">
        <p14:creationId xmlns:p14="http://schemas.microsoft.com/office/powerpoint/2010/main" val="347531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Char char="•"/>
            </a:pPr>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20</a:t>
            </a:fld>
            <a:endParaRPr lang="LID4096"/>
          </a:p>
        </p:txBody>
      </p:sp>
    </p:spTree>
    <p:extLst>
      <p:ext uri="{BB962C8B-B14F-4D97-AF65-F5344CB8AC3E}">
        <p14:creationId xmlns:p14="http://schemas.microsoft.com/office/powerpoint/2010/main" val="858039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21</a:t>
            </a:fld>
            <a:endParaRPr lang="LID4096"/>
          </a:p>
        </p:txBody>
      </p:sp>
    </p:spTree>
    <p:extLst>
      <p:ext uri="{BB962C8B-B14F-4D97-AF65-F5344CB8AC3E}">
        <p14:creationId xmlns:p14="http://schemas.microsoft.com/office/powerpoint/2010/main" val="350141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835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Tree>
    <p:extLst>
      <p:ext uri="{BB962C8B-B14F-4D97-AF65-F5344CB8AC3E}">
        <p14:creationId xmlns:p14="http://schemas.microsoft.com/office/powerpoint/2010/main" val="2426138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24</a:t>
            </a:fld>
            <a:endParaRPr lang="LID4096"/>
          </a:p>
        </p:txBody>
      </p:sp>
    </p:spTree>
    <p:extLst>
      <p:ext uri="{BB962C8B-B14F-4D97-AF65-F5344CB8AC3E}">
        <p14:creationId xmlns:p14="http://schemas.microsoft.com/office/powerpoint/2010/main" val="2253693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LID4096" dirty="0"/>
          </a:p>
        </p:txBody>
      </p:sp>
    </p:spTree>
    <p:extLst>
      <p:ext uri="{BB962C8B-B14F-4D97-AF65-F5344CB8AC3E}">
        <p14:creationId xmlns:p14="http://schemas.microsoft.com/office/powerpoint/2010/main" val="870233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072459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514328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6529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20128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3048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848414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631274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2672306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835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Tree>
    <p:extLst>
      <p:ext uri="{BB962C8B-B14F-4D97-AF65-F5344CB8AC3E}">
        <p14:creationId xmlns:p14="http://schemas.microsoft.com/office/powerpoint/2010/main" val="2426138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LID4096" dirty="0"/>
          </a:p>
        </p:txBody>
      </p:sp>
    </p:spTree>
    <p:extLst>
      <p:ext uri="{BB962C8B-B14F-4D97-AF65-F5344CB8AC3E}">
        <p14:creationId xmlns:p14="http://schemas.microsoft.com/office/powerpoint/2010/main" val="870233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929779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633882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80003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GB" dirty="0"/>
          </a:p>
        </p:txBody>
      </p:sp>
    </p:spTree>
    <p:extLst>
      <p:ext uri="{BB962C8B-B14F-4D97-AF65-F5344CB8AC3E}">
        <p14:creationId xmlns:p14="http://schemas.microsoft.com/office/powerpoint/2010/main" val="2613143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Tree>
    <p:extLst>
      <p:ext uri="{BB962C8B-B14F-4D97-AF65-F5344CB8AC3E}">
        <p14:creationId xmlns:p14="http://schemas.microsoft.com/office/powerpoint/2010/main" val="2426138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799106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940553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07542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689057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538773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852099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LID4096" dirty="0"/>
          </a:p>
        </p:txBody>
      </p:sp>
    </p:spTree>
    <p:extLst>
      <p:ext uri="{BB962C8B-B14F-4D97-AF65-F5344CB8AC3E}">
        <p14:creationId xmlns:p14="http://schemas.microsoft.com/office/powerpoint/2010/main" val="2132442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777273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LID4096" dirty="0"/>
          </a:p>
        </p:txBody>
      </p:sp>
    </p:spTree>
    <p:extLst>
      <p:ext uri="{BB962C8B-B14F-4D97-AF65-F5344CB8AC3E}">
        <p14:creationId xmlns:p14="http://schemas.microsoft.com/office/powerpoint/2010/main" val="264292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Header Placeholder 3"/>
          <p:cNvSpPr>
            <a:spLocks noGrp="1"/>
          </p:cNvSpPr>
          <p:nvPr>
            <p:ph type="hdr" sz="quarter" idx="10"/>
          </p:nvPr>
        </p:nvSpPr>
        <p:spPr/>
        <p:txBody>
          <a:bodyPr/>
          <a:lstStyle/>
          <a:p>
            <a:r>
              <a:rPr lang="en-US">
                <a:solidFill>
                  <a:prstClr val="black"/>
                </a:solidFill>
              </a:rPr>
              <a:t>S4 Solution Specialist Sales Summit</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11/13/2023 8:41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653077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5</a:t>
            </a:fld>
            <a:endParaRPr lang="LID4096"/>
          </a:p>
        </p:txBody>
      </p:sp>
    </p:spTree>
    <p:extLst>
      <p:ext uri="{BB962C8B-B14F-4D97-AF65-F5344CB8AC3E}">
        <p14:creationId xmlns:p14="http://schemas.microsoft.com/office/powerpoint/2010/main" val="2449026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8355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8011443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LID4096" dirty="0"/>
          </a:p>
        </p:txBody>
      </p:sp>
    </p:spTree>
    <p:extLst>
      <p:ext uri="{BB962C8B-B14F-4D97-AF65-F5344CB8AC3E}">
        <p14:creationId xmlns:p14="http://schemas.microsoft.com/office/powerpoint/2010/main" val="27238054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709053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LID4096" dirty="0"/>
          </a:p>
        </p:txBody>
      </p:sp>
    </p:spTree>
    <p:extLst>
      <p:ext uri="{BB962C8B-B14F-4D97-AF65-F5344CB8AC3E}">
        <p14:creationId xmlns:p14="http://schemas.microsoft.com/office/powerpoint/2010/main" val="425659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3644518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6</a:t>
            </a:fld>
            <a:endParaRPr lang="LID4096"/>
          </a:p>
        </p:txBody>
      </p:sp>
    </p:spTree>
    <p:extLst>
      <p:ext uri="{BB962C8B-B14F-4D97-AF65-F5344CB8AC3E}">
        <p14:creationId xmlns:p14="http://schemas.microsoft.com/office/powerpoint/2010/main" val="342331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7</a:t>
            </a:fld>
            <a:endParaRPr lang="LID4096"/>
          </a:p>
        </p:txBody>
      </p:sp>
    </p:spTree>
    <p:extLst>
      <p:ext uri="{BB962C8B-B14F-4D97-AF65-F5344CB8AC3E}">
        <p14:creationId xmlns:p14="http://schemas.microsoft.com/office/powerpoint/2010/main" val="568055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E5E2E411-291F-4233-9559-CF58B7432053}" type="slidenum">
              <a:rPr lang="LID4096" smtClean="0"/>
              <a:t>8</a:t>
            </a:fld>
            <a:endParaRPr lang="LID4096"/>
          </a:p>
        </p:txBody>
      </p:sp>
    </p:spTree>
    <p:extLst>
      <p:ext uri="{BB962C8B-B14F-4D97-AF65-F5344CB8AC3E}">
        <p14:creationId xmlns:p14="http://schemas.microsoft.com/office/powerpoint/2010/main" val="328100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LID4096" dirty="0"/>
          </a:p>
        </p:txBody>
      </p:sp>
    </p:spTree>
    <p:extLst>
      <p:ext uri="{BB962C8B-B14F-4D97-AF65-F5344CB8AC3E}">
        <p14:creationId xmlns:p14="http://schemas.microsoft.com/office/powerpoint/2010/main" val="10477803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sv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0"/>
            <a:ext cx="12192000" cy="6857999"/>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4"/>
          <a:stretch>
            <a:fillRect/>
          </a:stretch>
        </p:blipFill>
        <p:spPr>
          <a:xfrm>
            <a:off x="6629400" y="0"/>
            <a:ext cx="5562600" cy="6858000"/>
          </a:xfrm>
          <a:prstGeom prst="rect">
            <a:avLst/>
          </a:prstGeom>
        </p:spPr>
      </p:pic>
      <p:pic>
        <p:nvPicPr>
          <p:cNvPr id="2" name="Graphic 1">
            <a:extLst>
              <a:ext uri="{FF2B5EF4-FFF2-40B4-BE49-F238E27FC236}">
                <a16:creationId xmlns:a16="http://schemas.microsoft.com/office/drawing/2014/main" id="{F76257D3-DD2C-57FE-EE41-1B5FA3F1711E}"/>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3"/>
            <a:ext cx="3131055" cy="1110374"/>
          </a:xfrm>
          <a:prstGeom prst="rect">
            <a:avLst/>
          </a:prstGeom>
        </p:spPr>
      </p:pic>
      <p:pic>
        <p:nvPicPr>
          <p:cNvPr id="7" name="Graphic 6">
            <a:extLst>
              <a:ext uri="{FF2B5EF4-FFF2-40B4-BE49-F238E27FC236}">
                <a16:creationId xmlns:a16="http://schemas.microsoft.com/office/drawing/2014/main" id="{9D4319C9-27C2-E76E-8901-D50CC9959A6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123" y="0"/>
            <a:ext cx="5556877" cy="6858000"/>
          </a:xfrm>
          <a:prstGeom prst="rect">
            <a:avLst/>
          </a:prstGeom>
        </p:spPr>
      </p:pic>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064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DFCD1984-290D-6EC5-B176-7742FBE3F3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4" name="Graphic 3">
            <a:extLst>
              <a:ext uri="{FF2B5EF4-FFF2-40B4-BE49-F238E27FC236}">
                <a16:creationId xmlns:a16="http://schemas.microsoft.com/office/drawing/2014/main" id="{CD6E74E5-AAF6-5DA1-4E6C-953FF0D492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31BFEF7E-AEED-8895-E7EE-9549B66AE1F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111523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125A8ECF-F7E1-8894-2D9D-FFCE6E8015E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51215"/>
            <a:ext cx="1670602" cy="592450"/>
          </a:xfrm>
          <a:prstGeom prst="rect">
            <a:avLst/>
          </a:prstGeom>
        </p:spPr>
      </p:pic>
    </p:spTree>
    <p:extLst>
      <p:ext uri="{BB962C8B-B14F-4D97-AF65-F5344CB8AC3E}">
        <p14:creationId xmlns:p14="http://schemas.microsoft.com/office/powerpoint/2010/main" val="2255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D9F4CD5F-C649-FEA1-4F72-3874EA90C2E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51215"/>
            <a:ext cx="1670602" cy="592450"/>
          </a:xfrm>
          <a:prstGeom prst="rect">
            <a:avLst/>
          </a:prstGeom>
        </p:spPr>
      </p:pic>
    </p:spTree>
    <p:extLst>
      <p:ext uri="{BB962C8B-B14F-4D97-AF65-F5344CB8AC3E}">
        <p14:creationId xmlns:p14="http://schemas.microsoft.com/office/powerpoint/2010/main" val="1896985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7C432AEF-EC9D-C6B5-30AE-590D19130E8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37824" y="1306511"/>
            <a:ext cx="6716352" cy="2381837"/>
          </a:xfrm>
          <a:prstGeom prst="rect">
            <a:avLst/>
          </a:prstGeom>
        </p:spPr>
      </p:pic>
    </p:spTree>
    <p:extLst>
      <p:ext uri="{BB962C8B-B14F-4D97-AF65-F5344CB8AC3E}">
        <p14:creationId xmlns:p14="http://schemas.microsoft.com/office/powerpoint/2010/main" val="107324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99F1B02F-4175-EBDA-3A3F-FAD49B63BED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28184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655782" y="3883647"/>
            <a:ext cx="10880436"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5215084"/>
            <a:ext cx="12192000" cy="953685"/>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5298593"/>
            <a:ext cx="12192000" cy="953685"/>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6"/>
          <a:stretch>
            <a:fillRect/>
          </a:stretch>
        </p:blipFill>
        <p:spPr>
          <a:xfrm>
            <a:off x="9926781" y="5920929"/>
            <a:ext cx="1780701" cy="423977"/>
          </a:xfrm>
          <a:prstGeom prst="rect">
            <a:avLst/>
          </a:prstGeom>
        </p:spPr>
      </p:pic>
      <p:pic>
        <p:nvPicPr>
          <p:cNvPr id="2" name="Graphic 1">
            <a:extLst>
              <a:ext uri="{FF2B5EF4-FFF2-40B4-BE49-F238E27FC236}">
                <a16:creationId xmlns:a16="http://schemas.microsoft.com/office/drawing/2014/main" id="{DED7557A-8B38-4D93-377D-1C91B1D4E0A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7824" y="1306511"/>
            <a:ext cx="6716352" cy="2381837"/>
          </a:xfrm>
          <a:prstGeom prst="rect">
            <a:avLst/>
          </a:prstGeom>
        </p:spPr>
      </p:pic>
    </p:spTree>
    <p:extLst>
      <p:ext uri="{BB962C8B-B14F-4D97-AF65-F5344CB8AC3E}">
        <p14:creationId xmlns:p14="http://schemas.microsoft.com/office/powerpoint/2010/main" val="819854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F3410-51DA-08BE-DDF3-0FFF37AC6F0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LID4096"/>
          </a:p>
        </p:txBody>
      </p:sp>
      <p:sp>
        <p:nvSpPr>
          <p:cNvPr id="3" name="Ondertitel 2">
            <a:extLst>
              <a:ext uri="{FF2B5EF4-FFF2-40B4-BE49-F238E27FC236}">
                <a16:creationId xmlns:a16="http://schemas.microsoft.com/office/drawing/2014/main" id="{35289EF1-7948-5EB0-59CD-8FCA9DDB9C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LID4096"/>
          </a:p>
        </p:txBody>
      </p:sp>
      <p:sp>
        <p:nvSpPr>
          <p:cNvPr id="4" name="Tijdelijke aanduiding voor datum 3">
            <a:extLst>
              <a:ext uri="{FF2B5EF4-FFF2-40B4-BE49-F238E27FC236}">
                <a16:creationId xmlns:a16="http://schemas.microsoft.com/office/drawing/2014/main" id="{6F3C64DC-9359-52DE-C675-F2E5D072E2A9}"/>
              </a:ext>
            </a:extLst>
          </p:cNvPr>
          <p:cNvSpPr>
            <a:spLocks noGrp="1"/>
          </p:cNvSpPr>
          <p:nvPr>
            <p:ph type="dt" sz="half" idx="10"/>
          </p:nvPr>
        </p:nvSpPr>
        <p:spPr/>
        <p:txBody>
          <a:bodyPr/>
          <a:lstStyle/>
          <a:p>
            <a:fld id="{7F051924-0A41-4F16-ACFF-3E705580AB7E}" type="datetimeFigureOut">
              <a:rPr lang="LID4096" smtClean="0"/>
              <a:t>11/13/2023</a:t>
            </a:fld>
            <a:endParaRPr lang="LID4096"/>
          </a:p>
        </p:txBody>
      </p:sp>
      <p:sp>
        <p:nvSpPr>
          <p:cNvPr id="5" name="Tijdelijke aanduiding voor voettekst 4">
            <a:extLst>
              <a:ext uri="{FF2B5EF4-FFF2-40B4-BE49-F238E27FC236}">
                <a16:creationId xmlns:a16="http://schemas.microsoft.com/office/drawing/2014/main" id="{262A742A-D3E2-BD71-35DD-BE1EC389E5FF}"/>
              </a:ext>
            </a:extLst>
          </p:cNvPr>
          <p:cNvSpPr>
            <a:spLocks noGrp="1"/>
          </p:cNvSpPr>
          <p:nvPr>
            <p:ph type="ftr" sz="quarter" idx="11"/>
          </p:nvPr>
        </p:nvSpPr>
        <p:spPr/>
        <p:txBody>
          <a:bodyPr/>
          <a:lstStyle/>
          <a:p>
            <a:endParaRPr lang="LID4096"/>
          </a:p>
        </p:txBody>
      </p:sp>
      <p:sp>
        <p:nvSpPr>
          <p:cNvPr id="6" name="Tijdelijke aanduiding voor dianummer 5">
            <a:extLst>
              <a:ext uri="{FF2B5EF4-FFF2-40B4-BE49-F238E27FC236}">
                <a16:creationId xmlns:a16="http://schemas.microsoft.com/office/drawing/2014/main" id="{3391A092-1FF9-5AE9-5AEC-EDB1885D635C}"/>
              </a:ext>
            </a:extLst>
          </p:cNvPr>
          <p:cNvSpPr>
            <a:spLocks noGrp="1"/>
          </p:cNvSpPr>
          <p:nvPr>
            <p:ph type="sldNum" sz="quarter" idx="12"/>
          </p:nvPr>
        </p:nvSpPr>
        <p:spPr/>
        <p:txBody>
          <a:bodyPr/>
          <a:lstStyle/>
          <a:p>
            <a:fld id="{529FA953-AD2D-4F43-9A74-72E8359B9072}" type="slidenum">
              <a:rPr lang="LID4096" smtClean="0"/>
              <a:t>‹nr.›</a:t>
            </a:fld>
            <a:endParaRPr lang="LID4096"/>
          </a:p>
        </p:txBody>
      </p:sp>
    </p:spTree>
    <p:extLst>
      <p:ext uri="{BB962C8B-B14F-4D97-AF65-F5344CB8AC3E}">
        <p14:creationId xmlns:p14="http://schemas.microsoft.com/office/powerpoint/2010/main" val="83185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0"/>
            <a:ext cx="12192000" cy="6857999"/>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4"/>
          <a:stretch>
            <a:fillRect/>
          </a:stretch>
        </p:blipFill>
        <p:spPr>
          <a:xfrm>
            <a:off x="6629400" y="0"/>
            <a:ext cx="5562600" cy="6858000"/>
          </a:xfrm>
          <a:prstGeom prst="rect">
            <a:avLst/>
          </a:prstGeom>
        </p:spPr>
      </p:pic>
      <p:pic>
        <p:nvPicPr>
          <p:cNvPr id="2" name="Graphic 1">
            <a:extLst>
              <a:ext uri="{FF2B5EF4-FFF2-40B4-BE49-F238E27FC236}">
                <a16:creationId xmlns:a16="http://schemas.microsoft.com/office/drawing/2014/main" id="{6226B660-E4BF-7893-1ED9-D9A9E84D65E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3"/>
            <a:ext cx="3131055" cy="1110374"/>
          </a:xfrm>
          <a:prstGeom prst="rect">
            <a:avLst/>
          </a:prstGeom>
        </p:spPr>
      </p:pic>
    </p:spTree>
    <p:extLst>
      <p:ext uri="{BB962C8B-B14F-4D97-AF65-F5344CB8AC3E}">
        <p14:creationId xmlns:p14="http://schemas.microsoft.com/office/powerpoint/2010/main" val="262740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2" name="Graphic 1">
            <a:extLst>
              <a:ext uri="{FF2B5EF4-FFF2-40B4-BE49-F238E27FC236}">
                <a16:creationId xmlns:a16="http://schemas.microsoft.com/office/drawing/2014/main" id="{82F66AFE-DBBF-D331-B3AA-BC7FD06D954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23559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a:solidFill>
                  <a:schemeClr val="bg1"/>
                </a:solidFill>
                <a:latin typeface="IBM Plex Sans" panose="020B0503050203000203" pitchFamily="34" charset="77"/>
              </a:rPr>
              <a:t>www.PASSDataCommunitySummit.com/evaluation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37525CB8-9CDD-F85C-60A1-D2F20CB44DC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339117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129B98E7-C32B-121F-2F08-9B9D335EB9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249885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9" name="Graphic 8">
            <a:extLst>
              <a:ext uri="{FF2B5EF4-FFF2-40B4-BE49-F238E27FC236}">
                <a16:creationId xmlns:a16="http://schemas.microsoft.com/office/drawing/2014/main" id="{96C5A907-3D77-1EEF-4B69-6DB8AD40AF4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175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6629400" y="0"/>
            <a:ext cx="5562600" cy="68580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6195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1066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338276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54" r:id="rId2"/>
    <p:sldLayoutId id="2147483751" r:id="rId3"/>
    <p:sldLayoutId id="2147483758" r:id="rId4"/>
    <p:sldLayoutId id="2147483759" r:id="rId5"/>
    <p:sldLayoutId id="2147483743" r:id="rId6"/>
    <p:sldLayoutId id="2147483752" r:id="rId7"/>
    <p:sldLayoutId id="2147483753" r:id="rId8"/>
    <p:sldLayoutId id="2147483749" r:id="rId9"/>
    <p:sldLayoutId id="2147483757" r:id="rId10"/>
    <p:sldLayoutId id="2147483746" r:id="rId11"/>
    <p:sldLayoutId id="2147483747" r:id="rId12"/>
    <p:sldLayoutId id="2147483745" r:id="rId13"/>
    <p:sldLayoutId id="2147483755" r:id="rId14"/>
    <p:sldLayoutId id="2147483756" r:id="rId15"/>
    <p:sldLayoutId id="2147483741" r:id="rId16"/>
    <p:sldLayoutId id="2147483748" r:id="rId17"/>
    <p:sldLayoutId id="2147483760" r:id="rId18"/>
    <p:sldLayoutId id="2147483761" r:id="rId19"/>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hyperlink" Target="https://www.goodfreephotos.com/business-and-technology/hands-typing-on-laptop.jpg.ph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www.goodfreephotos.com/business-and-technology/hands-typing-on-laptop.jpg.ph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hyperlink" Target="https://www.goodfreephotos.com/business-and-technology/hands-typing-on-laptop.jpg.php" TargetMode="Externa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svg"/><Relationship Id="rId9"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www.goodfreephotos.com/business-and-technology/hands-typing-on-laptop.jpg.ph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31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320.png"/><Relationship Id="rId10" Type="http://schemas.openxmlformats.org/officeDocument/2006/relationships/image" Target="../media/image60.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customXml" Target="../ink/ink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hyperlink" Target="https://www.goodfreephotos.com/business-and-technology/hands-typing-on-laptop.jpg.php" TargetMode="Externa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dfreephotos.com/business-and-technology/hands-typing-on-laptop.jpg.php" TargetMode="External"/><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goodfreephotos.com/business-and-technology/hands-typing-on-laptop.jpg.php"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png"/><Relationship Id="rId7"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hyperlink" Target="https://www.goodfreephotos.com/business-and-technology/hands-typing-on-laptop.jpg.php" TargetMode="External"/><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goodfreephotos.com/business-and-technology/hands-typing-on-laptop.jpg.php" TargetMode="External"/><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66.jpeg"/><Relationship Id="rId5" Type="http://schemas.openxmlformats.org/officeDocument/2006/relationships/image" Target="../media/image41.sv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41.sv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1.png"/><Relationship Id="rId7"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72.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hyperlink" Target="https://www.goodfreephotos.com/business-and-technology/hands-typing-on-laptop.jpg.php" TargetMode="External"/><Relationship Id="rId3" Type="http://schemas.openxmlformats.org/officeDocument/2006/relationships/image" Target="../media/image71.png"/><Relationship Id="rId7"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72.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dfreephotos.com/business-and-technology/hands-typing-on-laptop.jpg.php" TargetMode="External"/><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73.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customXml" Target="../ink/ink3.xm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74.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customXml" Target="../ink/ink4.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hyperlink" Target="https://www.goodfreephotos.com/business-and-technology/hands-typing-on-laptop.jpg.php"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7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customXml" Target="../ink/ink5.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www.goodfreephotos.com/business-and-technology/hands-typing-on-laptop.jpg.php"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79.png"/><Relationship Id="rId18" Type="http://schemas.openxmlformats.org/officeDocument/2006/relationships/customXml" Target="../ink/ink11.xml"/><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customXml" Target="../ink/ink6.xml"/><Relationship Id="rId17" Type="http://schemas.openxmlformats.org/officeDocument/2006/relationships/customXml" Target="../ink/ink10.xml"/><Relationship Id="rId2" Type="http://schemas.openxmlformats.org/officeDocument/2006/relationships/notesSlide" Target="../notesSlides/notesSlide52.xml"/><Relationship Id="rId16" Type="http://schemas.openxmlformats.org/officeDocument/2006/relationships/customXml" Target="../ink/ink9.xml"/><Relationship Id="rId1" Type="http://schemas.openxmlformats.org/officeDocument/2006/relationships/slideLayout" Target="../slideLayouts/slideLayout6.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customXml" Target="../ink/ink8.xml"/><Relationship Id="rId10" Type="http://schemas.openxmlformats.org/officeDocument/2006/relationships/image" Target="../media/image47.svg"/><Relationship Id="rId19" Type="http://schemas.openxmlformats.org/officeDocument/2006/relationships/customXml" Target="../ink/ink12.xml"/><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customXml" Target="../ink/ink7.xml"/></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www.yamllint.com/"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emf"/></Relationships>
</file>

<file path=ppt/slides/_rels/slide6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E735-AE44-E5A7-D018-E2FAF3CD75D4}"/>
              </a:ext>
            </a:extLst>
          </p:cNvPr>
          <p:cNvSpPr>
            <a:spLocks noGrp="1"/>
          </p:cNvSpPr>
          <p:nvPr>
            <p:ph type="title"/>
          </p:nvPr>
        </p:nvSpPr>
        <p:spPr>
          <a:xfrm>
            <a:off x="434091" y="1822720"/>
            <a:ext cx="8837130" cy="1935532"/>
          </a:xfrm>
        </p:spPr>
        <p:txBody>
          <a:bodyPr/>
          <a:lstStyle/>
          <a:p>
            <a:pPr algn="l"/>
            <a:r>
              <a:rPr lang="en-GB" b="1" i="0" dirty="0">
                <a:solidFill>
                  <a:srgbClr val="EBEBEB"/>
                </a:solidFill>
                <a:effectLst/>
                <a:latin typeface="IBM Plex Sans" panose="020B0503050203000203" pitchFamily="34" charset="0"/>
              </a:rPr>
              <a:t>Git Your Database Under Control</a:t>
            </a:r>
            <a:br>
              <a:rPr lang="en-GB" b="1" i="0" dirty="0">
                <a:solidFill>
                  <a:srgbClr val="EBEBEB"/>
                </a:solidFill>
                <a:effectLst/>
                <a:latin typeface="IBM Plex Sans" panose="020B0503050203000203" pitchFamily="34" charset="0"/>
              </a:rPr>
            </a:br>
            <a:r>
              <a:rPr lang="en-GB" sz="2800" b="0" i="1" dirty="0">
                <a:solidFill>
                  <a:srgbClr val="EBEBEB"/>
                </a:solidFill>
                <a:effectLst/>
                <a:latin typeface="IBM Plex Sans" panose="020B0503050203000203" pitchFamily="34" charset="0"/>
              </a:rPr>
              <a:t>Block 1 of 4</a:t>
            </a:r>
            <a:endParaRPr lang="en-GB" b="0" i="1" dirty="0">
              <a:solidFill>
                <a:srgbClr val="EBEBEB"/>
              </a:solidFill>
              <a:effectLst/>
              <a:latin typeface="IBM Plex Sans" panose="020B0503050203000203" pitchFamily="34" charset="0"/>
            </a:endParaRPr>
          </a:p>
        </p:txBody>
      </p:sp>
      <p:sp>
        <p:nvSpPr>
          <p:cNvPr id="3" name="Content Placeholder 2">
            <a:extLst>
              <a:ext uri="{FF2B5EF4-FFF2-40B4-BE49-F238E27FC236}">
                <a16:creationId xmlns:a16="http://schemas.microsoft.com/office/drawing/2014/main" id="{B445C2F7-30B9-52E4-CD26-05EAEE22C867}"/>
              </a:ext>
            </a:extLst>
          </p:cNvPr>
          <p:cNvSpPr>
            <a:spLocks noGrp="1"/>
          </p:cNvSpPr>
          <p:nvPr>
            <p:ph idx="11"/>
          </p:nvPr>
        </p:nvSpPr>
        <p:spPr/>
        <p:txBody>
          <a:bodyPr>
            <a:normAutofit/>
          </a:bodyPr>
          <a:lstStyle/>
          <a:p>
            <a:r>
              <a:rPr lang="en-GB" dirty="0">
                <a:solidFill>
                  <a:schemeClr val="bg1"/>
                </a:solidFill>
                <a:latin typeface="IBM Plex Sans"/>
              </a:rPr>
              <a:t>Tonie Huizer</a:t>
            </a:r>
          </a:p>
        </p:txBody>
      </p:sp>
      <p:sp>
        <p:nvSpPr>
          <p:cNvPr id="4" name="Content Placeholder 3">
            <a:extLst>
              <a:ext uri="{FF2B5EF4-FFF2-40B4-BE49-F238E27FC236}">
                <a16:creationId xmlns:a16="http://schemas.microsoft.com/office/drawing/2014/main" id="{B42E166D-59CA-623F-BB53-25ABFE5AECEF}"/>
              </a:ext>
            </a:extLst>
          </p:cNvPr>
          <p:cNvSpPr>
            <a:spLocks noGrp="1"/>
          </p:cNvSpPr>
          <p:nvPr>
            <p:ph idx="12"/>
          </p:nvPr>
        </p:nvSpPr>
        <p:spPr/>
        <p:txBody>
          <a:bodyPr/>
          <a:lstStyle/>
          <a:p>
            <a:r>
              <a:rPr lang="en-GB" dirty="0">
                <a:latin typeface="IBM Plex Sans Medium"/>
              </a:rPr>
              <a:t>He/him</a:t>
            </a:r>
            <a:endParaRPr lang="en-GB" dirty="0"/>
          </a:p>
        </p:txBody>
      </p:sp>
      <p:sp>
        <p:nvSpPr>
          <p:cNvPr id="5" name="Content Placeholder 4">
            <a:extLst>
              <a:ext uri="{FF2B5EF4-FFF2-40B4-BE49-F238E27FC236}">
                <a16:creationId xmlns:a16="http://schemas.microsoft.com/office/drawing/2014/main" id="{C99F25DB-4F84-8D3E-C1E5-CED141E34458}"/>
              </a:ext>
            </a:extLst>
          </p:cNvPr>
          <p:cNvSpPr>
            <a:spLocks noGrp="1"/>
          </p:cNvSpPr>
          <p:nvPr>
            <p:ph idx="13"/>
          </p:nvPr>
        </p:nvSpPr>
        <p:spPr/>
        <p:txBody>
          <a:bodyPr/>
          <a:lstStyle/>
          <a:p>
            <a:r>
              <a:rPr lang="en-GB" dirty="0">
                <a:latin typeface="IBM Plex Sans Medium"/>
              </a:rPr>
              <a:t>Consultant</a:t>
            </a:r>
          </a:p>
        </p:txBody>
      </p:sp>
      <p:sp>
        <p:nvSpPr>
          <p:cNvPr id="6" name="Content Placeholder 5">
            <a:extLst>
              <a:ext uri="{FF2B5EF4-FFF2-40B4-BE49-F238E27FC236}">
                <a16:creationId xmlns:a16="http://schemas.microsoft.com/office/drawing/2014/main" id="{F2B2311C-B4C1-8167-264D-9F671B257DA6}"/>
              </a:ext>
            </a:extLst>
          </p:cNvPr>
          <p:cNvSpPr>
            <a:spLocks noGrp="1"/>
          </p:cNvSpPr>
          <p:nvPr>
            <p:ph idx="14"/>
          </p:nvPr>
        </p:nvSpPr>
        <p:spPr/>
        <p:txBody>
          <a:bodyPr/>
          <a:lstStyle/>
          <a:p>
            <a:r>
              <a:rPr lang="en-GB" dirty="0" err="1">
                <a:latin typeface="IBM Plex Sans Medium"/>
              </a:rPr>
              <a:t>Promicro</a:t>
            </a:r>
            <a:endParaRPr lang="en-GB" dirty="0">
              <a:latin typeface="IBM Plex Sans Medium"/>
            </a:endParaRPr>
          </a:p>
        </p:txBody>
      </p:sp>
    </p:spTree>
    <p:extLst>
      <p:ext uri="{BB962C8B-B14F-4D97-AF65-F5344CB8AC3E}">
        <p14:creationId xmlns:p14="http://schemas.microsoft.com/office/powerpoint/2010/main" val="1938027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EEB85D6B-7F96-E503-E89D-ADFF36B58485}"/>
              </a:ext>
            </a:extLst>
          </p:cNvPr>
          <p:cNvPicPr>
            <a:picLocks noChangeAspect="1"/>
          </p:cNvPicPr>
          <p:nvPr/>
        </p:nvPicPr>
        <p:blipFill rotWithShape="1">
          <a:blip r:embed="rId3"/>
          <a:srcRect l="3067" r="42840"/>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32BC9143-24AB-CF68-6D1F-A2FDAFE5E9A0}"/>
              </a:ext>
            </a:extLst>
          </p:cNvPr>
          <p:cNvSpPr>
            <a:spLocks noGrp="1"/>
          </p:cNvSpPr>
          <p:nvPr>
            <p:ph type="title"/>
          </p:nvPr>
        </p:nvSpPr>
        <p:spPr>
          <a:xfrm>
            <a:off x="369047" y="492942"/>
            <a:ext cx="9418359" cy="1325563"/>
          </a:xfrm>
        </p:spPr>
        <p:txBody>
          <a:bodyPr wrap="square" anchor="t">
            <a:normAutofit/>
          </a:bodyPr>
          <a:lstStyle/>
          <a:p>
            <a:r>
              <a:rPr lang="nl-NL" dirty="0"/>
              <a:t>Git Beyond Software Code</a:t>
            </a:r>
            <a:endParaRPr lang="LID4096" dirty="0"/>
          </a:p>
        </p:txBody>
      </p:sp>
      <p:sp>
        <p:nvSpPr>
          <p:cNvPr id="3" name="Ondertitel 2">
            <a:extLst>
              <a:ext uri="{FF2B5EF4-FFF2-40B4-BE49-F238E27FC236}">
                <a16:creationId xmlns:a16="http://schemas.microsoft.com/office/drawing/2014/main" id="{DDA09A20-F2D7-0006-825C-EB226E93FAA8}"/>
              </a:ext>
            </a:extLst>
          </p:cNvPr>
          <p:cNvSpPr>
            <a:spLocks noGrp="1"/>
          </p:cNvSpPr>
          <p:nvPr>
            <p:ph idx="1"/>
          </p:nvPr>
        </p:nvSpPr>
        <p:spPr>
          <a:xfrm>
            <a:off x="369046" y="1825625"/>
            <a:ext cx="7418101" cy="4351338"/>
          </a:xfrm>
        </p:spPr>
        <p:txBody>
          <a:bodyPr wrap="square" anchor="t">
            <a:normAutofit lnSpcReduction="10000"/>
          </a:bodyPr>
          <a:lstStyle/>
          <a:p>
            <a:r>
              <a:rPr lang="en-GB" dirty="0"/>
              <a:t>Documentation</a:t>
            </a:r>
          </a:p>
          <a:p>
            <a:r>
              <a:rPr lang="en-GB" dirty="0"/>
              <a:t>Scripts and Configuration files</a:t>
            </a:r>
          </a:p>
          <a:p>
            <a:r>
              <a:rPr lang="en-GB" dirty="0"/>
              <a:t>Government and Regulatory Documents</a:t>
            </a:r>
          </a:p>
          <a:p>
            <a:r>
              <a:rPr lang="en-GB" dirty="0"/>
              <a:t>Websites</a:t>
            </a:r>
          </a:p>
          <a:p>
            <a:r>
              <a:rPr lang="en-GB" dirty="0"/>
              <a:t>Databases!</a:t>
            </a:r>
            <a:endParaRPr lang="LID4096" dirty="0"/>
          </a:p>
        </p:txBody>
      </p:sp>
      <p:pic>
        <p:nvPicPr>
          <p:cNvPr id="5" name="Afbeelding 4">
            <a:extLst>
              <a:ext uri="{FF2B5EF4-FFF2-40B4-BE49-F238E27FC236}">
                <a16:creationId xmlns:a16="http://schemas.microsoft.com/office/drawing/2014/main" id="{C19A99D6-BDDB-C8F8-7257-01E42CBAD313}"/>
              </a:ext>
            </a:extLst>
          </p:cNvPr>
          <p:cNvPicPr>
            <a:picLocks noChangeAspect="1"/>
          </p:cNvPicPr>
          <p:nvPr/>
        </p:nvPicPr>
        <p:blipFill>
          <a:blip r:embed="rId4"/>
          <a:stretch>
            <a:fillRect/>
          </a:stretch>
        </p:blipFill>
        <p:spPr>
          <a:xfrm>
            <a:off x="2663252" y="0"/>
            <a:ext cx="6865495" cy="6858000"/>
          </a:xfrm>
          <a:prstGeom prst="rect">
            <a:avLst/>
          </a:prstGeom>
        </p:spPr>
      </p:pic>
    </p:spTree>
    <p:extLst>
      <p:ext uri="{BB962C8B-B14F-4D97-AF65-F5344CB8AC3E}">
        <p14:creationId xmlns:p14="http://schemas.microsoft.com/office/powerpoint/2010/main" val="421149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EEB85D6B-7F96-E503-E89D-ADFF36B58485}"/>
              </a:ext>
            </a:extLst>
          </p:cNvPr>
          <p:cNvPicPr>
            <a:picLocks noChangeAspect="1"/>
          </p:cNvPicPr>
          <p:nvPr/>
        </p:nvPicPr>
        <p:blipFill rotWithShape="1">
          <a:blip r:embed="rId3"/>
          <a:srcRect l="3067" r="42840"/>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32BC9143-24AB-CF68-6D1F-A2FDAFE5E9A0}"/>
              </a:ext>
            </a:extLst>
          </p:cNvPr>
          <p:cNvSpPr>
            <a:spLocks noGrp="1"/>
          </p:cNvSpPr>
          <p:nvPr>
            <p:ph type="title"/>
          </p:nvPr>
        </p:nvSpPr>
        <p:spPr>
          <a:xfrm>
            <a:off x="369047" y="492942"/>
            <a:ext cx="9418359" cy="1325563"/>
          </a:xfrm>
        </p:spPr>
        <p:txBody>
          <a:bodyPr wrap="square" anchor="t">
            <a:normAutofit/>
          </a:bodyPr>
          <a:lstStyle/>
          <a:p>
            <a:r>
              <a:rPr lang="nl-NL" dirty="0"/>
              <a:t>Git Beyond Software Code</a:t>
            </a:r>
            <a:endParaRPr lang="LID4096" dirty="0"/>
          </a:p>
        </p:txBody>
      </p:sp>
      <p:sp>
        <p:nvSpPr>
          <p:cNvPr id="3" name="Ondertitel 2">
            <a:extLst>
              <a:ext uri="{FF2B5EF4-FFF2-40B4-BE49-F238E27FC236}">
                <a16:creationId xmlns:a16="http://schemas.microsoft.com/office/drawing/2014/main" id="{DDA09A20-F2D7-0006-825C-EB226E93FAA8}"/>
              </a:ext>
            </a:extLst>
          </p:cNvPr>
          <p:cNvSpPr>
            <a:spLocks noGrp="1"/>
          </p:cNvSpPr>
          <p:nvPr>
            <p:ph idx="1"/>
          </p:nvPr>
        </p:nvSpPr>
        <p:spPr>
          <a:xfrm>
            <a:off x="369046" y="1825625"/>
            <a:ext cx="7418101" cy="4351338"/>
          </a:xfrm>
        </p:spPr>
        <p:txBody>
          <a:bodyPr wrap="square" anchor="t">
            <a:normAutofit lnSpcReduction="10000"/>
          </a:bodyPr>
          <a:lstStyle/>
          <a:p>
            <a:r>
              <a:rPr lang="en-GB" dirty="0"/>
              <a:t>Documentation</a:t>
            </a:r>
          </a:p>
          <a:p>
            <a:r>
              <a:rPr lang="en-GB" dirty="0"/>
              <a:t>Scripts and Configuration files</a:t>
            </a:r>
          </a:p>
          <a:p>
            <a:r>
              <a:rPr lang="en-GB" dirty="0"/>
              <a:t>Government and Regulatory Documents</a:t>
            </a:r>
          </a:p>
          <a:p>
            <a:r>
              <a:rPr lang="en-GB" dirty="0"/>
              <a:t>Websites</a:t>
            </a:r>
          </a:p>
          <a:p>
            <a:r>
              <a:rPr lang="en-GB" dirty="0"/>
              <a:t>Databases!</a:t>
            </a:r>
            <a:endParaRPr lang="LID4096" dirty="0"/>
          </a:p>
        </p:txBody>
      </p:sp>
    </p:spTree>
    <p:extLst>
      <p:ext uri="{BB962C8B-B14F-4D97-AF65-F5344CB8AC3E}">
        <p14:creationId xmlns:p14="http://schemas.microsoft.com/office/powerpoint/2010/main" val="80605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EC6CB8-6CC6-425F-B384-23420B546340}"/>
              </a:ext>
            </a:extLst>
          </p:cNvPr>
          <p:cNvPicPr>
            <a:picLocks noGrp="1" noChangeAspect="1"/>
          </p:cNvPicPr>
          <p:nvPr>
            <p:ph idx="1"/>
          </p:nvPr>
        </p:nvPicPr>
        <p:blipFill>
          <a:blip r:embed="rId3"/>
          <a:stretch>
            <a:fillRect/>
          </a:stretch>
        </p:blipFill>
        <p:spPr>
          <a:xfrm>
            <a:off x="3072935" y="1135783"/>
            <a:ext cx="5756740" cy="5052610"/>
          </a:xfrm>
          <a:prstGeom prst="rect">
            <a:avLst/>
          </a:prstGeom>
        </p:spPr>
      </p:pic>
      <p:sp>
        <p:nvSpPr>
          <p:cNvPr id="2" name="Title 1">
            <a:extLst>
              <a:ext uri="{FF2B5EF4-FFF2-40B4-BE49-F238E27FC236}">
                <a16:creationId xmlns:a16="http://schemas.microsoft.com/office/drawing/2014/main" id="{01835775-CE22-6802-9C51-D668FE642D00}"/>
              </a:ext>
            </a:extLst>
          </p:cNvPr>
          <p:cNvSpPr>
            <a:spLocks noGrp="1"/>
          </p:cNvSpPr>
          <p:nvPr>
            <p:ph type="title"/>
          </p:nvPr>
        </p:nvSpPr>
        <p:spPr/>
        <p:txBody>
          <a:bodyPr/>
          <a:lstStyle/>
          <a:p>
            <a:r>
              <a:rPr lang="en-GB" dirty="0"/>
              <a:t>Why our team needed Git</a:t>
            </a:r>
            <a:endParaRPr lang="LID4096" dirty="0"/>
          </a:p>
        </p:txBody>
      </p:sp>
      <p:pic>
        <p:nvPicPr>
          <p:cNvPr id="1026" name="Picture 2" descr="Seattle bezienswaardigheden - Exit Reizen">
            <a:extLst>
              <a:ext uri="{FF2B5EF4-FFF2-40B4-BE49-F238E27FC236}">
                <a16:creationId xmlns:a16="http://schemas.microsoft.com/office/drawing/2014/main" id="{EA22F5D3-CA46-2F25-B889-25C37D5FC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748" y="1155723"/>
            <a:ext cx="7183755" cy="538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48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C2152E-5B7A-E384-C9CD-81839E473A06}"/>
              </a:ext>
            </a:extLst>
          </p:cNvPr>
          <p:cNvGrpSpPr/>
          <p:nvPr/>
        </p:nvGrpSpPr>
        <p:grpSpPr>
          <a:xfrm>
            <a:off x="797975" y="1763524"/>
            <a:ext cx="497011" cy="1437173"/>
            <a:chOff x="1136057" y="1763524"/>
            <a:chExt cx="576946" cy="1437173"/>
          </a:xfrm>
        </p:grpSpPr>
        <p:cxnSp>
          <p:nvCxnSpPr>
            <p:cNvPr id="71" name="Straight Connector 70">
              <a:extLst>
                <a:ext uri="{FF2B5EF4-FFF2-40B4-BE49-F238E27FC236}">
                  <a16:creationId xmlns:a16="http://schemas.microsoft.com/office/drawing/2014/main" id="{0F173D79-A3B6-7CBD-050C-8DD9826D66CE}"/>
                </a:ext>
              </a:extLst>
            </p:cNvPr>
            <p:cNvCxnSpPr>
              <a:cxnSpLocks/>
            </p:cNvCxnSpPr>
            <p:nvPr/>
          </p:nvCxnSpPr>
          <p:spPr>
            <a:xfrm>
              <a:off x="1424530" y="1763524"/>
              <a:ext cx="0" cy="1433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20E6A1-8676-343E-1931-10A0E11A63E1}"/>
                </a:ext>
              </a:extLst>
            </p:cNvPr>
            <p:cNvCxnSpPr/>
            <p:nvPr/>
          </p:nvCxnSpPr>
          <p:spPr>
            <a:xfrm>
              <a:off x="1424530" y="1763524"/>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6D13E2-D4D0-54F2-8E6B-30E6B7CD55B7}"/>
                </a:ext>
              </a:extLst>
            </p:cNvPr>
            <p:cNvCxnSpPr/>
            <p:nvPr/>
          </p:nvCxnSpPr>
          <p:spPr>
            <a:xfrm>
              <a:off x="1424530" y="2516716"/>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355D8A-B567-3599-3DBC-D6668ED88213}"/>
                </a:ext>
              </a:extLst>
            </p:cNvPr>
            <p:cNvCxnSpPr/>
            <p:nvPr/>
          </p:nvCxnSpPr>
          <p:spPr>
            <a:xfrm>
              <a:off x="1424530" y="3200697"/>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352611-E655-323E-2CEC-9848B5E1F49C}"/>
                </a:ext>
              </a:extLst>
            </p:cNvPr>
            <p:cNvCxnSpPr/>
            <p:nvPr/>
          </p:nvCxnSpPr>
          <p:spPr>
            <a:xfrm>
              <a:off x="1136057" y="2516716"/>
              <a:ext cx="28847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AE0493E-A064-1B15-453D-9520138DA116}"/>
              </a:ext>
            </a:extLst>
          </p:cNvPr>
          <p:cNvGrpSpPr/>
          <p:nvPr/>
        </p:nvGrpSpPr>
        <p:grpSpPr>
          <a:xfrm>
            <a:off x="10290470" y="3074957"/>
            <a:ext cx="1038148" cy="1477234"/>
            <a:chOff x="10290470" y="3074957"/>
            <a:chExt cx="1038148" cy="1477234"/>
          </a:xfrm>
        </p:grpSpPr>
        <p:cxnSp>
          <p:nvCxnSpPr>
            <p:cNvPr id="92" name="Straight Arrow Connector 91">
              <a:extLst>
                <a:ext uri="{FF2B5EF4-FFF2-40B4-BE49-F238E27FC236}">
                  <a16:creationId xmlns:a16="http://schemas.microsoft.com/office/drawing/2014/main" id="{09CCB530-6B34-C582-81E6-3BB9D5FF6FD2}"/>
                </a:ext>
              </a:extLst>
            </p:cNvPr>
            <p:cNvCxnSpPr>
              <a:cxnSpLocks/>
            </p:cNvCxnSpPr>
            <p:nvPr/>
          </p:nvCxnSpPr>
          <p:spPr>
            <a:xfrm>
              <a:off x="10572974" y="3097955"/>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3" name="Freeform 9">
              <a:extLst>
                <a:ext uri="{FF2B5EF4-FFF2-40B4-BE49-F238E27FC236}">
                  <a16:creationId xmlns:a16="http://schemas.microsoft.com/office/drawing/2014/main" id="{7063905E-7193-9955-A61A-564548213E9B}"/>
                </a:ext>
              </a:extLst>
            </p:cNvPr>
            <p:cNvSpPr>
              <a:spLocks noChangeArrowheads="1"/>
            </p:cNvSpPr>
            <p:nvPr/>
          </p:nvSpPr>
          <p:spPr bwMode="auto">
            <a:xfrm>
              <a:off x="10378721" y="3735216"/>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a:p>
          </p:txBody>
        </p:sp>
        <p:pic>
          <p:nvPicPr>
            <p:cNvPr id="94" name="Graphic 93">
              <a:extLst>
                <a:ext uri="{FF2B5EF4-FFF2-40B4-BE49-F238E27FC236}">
                  <a16:creationId xmlns:a16="http://schemas.microsoft.com/office/drawing/2014/main" id="{E791C45E-9B42-1D00-2971-43F1DBD72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5125" y="3074957"/>
              <a:ext cx="252830" cy="320662"/>
            </a:xfrm>
            <a:prstGeom prst="rect">
              <a:avLst/>
            </a:prstGeom>
          </p:spPr>
        </p:pic>
        <p:sp>
          <p:nvSpPr>
            <p:cNvPr id="98" name="Subtitle 2">
              <a:extLst>
                <a:ext uri="{FF2B5EF4-FFF2-40B4-BE49-F238E27FC236}">
                  <a16:creationId xmlns:a16="http://schemas.microsoft.com/office/drawing/2014/main" id="{6BCF09EB-75E3-B6EA-AB11-1B57C18D87D3}"/>
                </a:ext>
              </a:extLst>
            </p:cNvPr>
            <p:cNvSpPr txBox="1">
              <a:spLocks/>
            </p:cNvSpPr>
            <p:nvPr/>
          </p:nvSpPr>
          <p:spPr>
            <a:xfrm>
              <a:off x="10290470" y="4141275"/>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Staging</a:t>
              </a:r>
            </a:p>
          </p:txBody>
        </p:sp>
      </p:grpSp>
      <p:grpSp>
        <p:nvGrpSpPr>
          <p:cNvPr id="24" name="Group 23">
            <a:extLst>
              <a:ext uri="{FF2B5EF4-FFF2-40B4-BE49-F238E27FC236}">
                <a16:creationId xmlns:a16="http://schemas.microsoft.com/office/drawing/2014/main" id="{4C4DA43A-D8DC-8705-BFD7-964D7EBFA6E0}"/>
              </a:ext>
            </a:extLst>
          </p:cNvPr>
          <p:cNvGrpSpPr/>
          <p:nvPr/>
        </p:nvGrpSpPr>
        <p:grpSpPr>
          <a:xfrm>
            <a:off x="9667693" y="4608162"/>
            <a:ext cx="1581473" cy="1489192"/>
            <a:chOff x="9667693" y="4608162"/>
            <a:chExt cx="1581473" cy="1489192"/>
          </a:xfrm>
        </p:grpSpPr>
        <p:sp>
          <p:nvSpPr>
            <p:cNvPr id="95" name="Freeform 9">
              <a:extLst>
                <a:ext uri="{FF2B5EF4-FFF2-40B4-BE49-F238E27FC236}">
                  <a16:creationId xmlns:a16="http://schemas.microsoft.com/office/drawing/2014/main" id="{0647AFB6-48F9-B862-3DBF-384D1978B6CC}"/>
                </a:ext>
              </a:extLst>
            </p:cNvPr>
            <p:cNvSpPr>
              <a:spLocks noChangeArrowheads="1"/>
            </p:cNvSpPr>
            <p:nvPr/>
          </p:nvSpPr>
          <p:spPr bwMode="auto">
            <a:xfrm>
              <a:off x="10388857" y="5285237"/>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dirty="0"/>
            </a:p>
          </p:txBody>
        </p:sp>
        <p:pic>
          <p:nvPicPr>
            <p:cNvPr id="101" name="Graphic 100" descr="Checkbox Checked with solid fill">
              <a:extLst>
                <a:ext uri="{FF2B5EF4-FFF2-40B4-BE49-F238E27FC236}">
                  <a16:creationId xmlns:a16="http://schemas.microsoft.com/office/drawing/2014/main" id="{29584F0B-3979-D934-854C-1481C3E34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3699" y="4895669"/>
              <a:ext cx="510636" cy="510636"/>
            </a:xfrm>
            <a:prstGeom prst="rect">
              <a:avLst/>
            </a:prstGeom>
          </p:spPr>
        </p:pic>
        <p:sp>
          <p:nvSpPr>
            <p:cNvPr id="102" name="Subtitle 2">
              <a:extLst>
                <a:ext uri="{FF2B5EF4-FFF2-40B4-BE49-F238E27FC236}">
                  <a16:creationId xmlns:a16="http://schemas.microsoft.com/office/drawing/2014/main" id="{7BD7C957-8735-B1E9-AACC-3486BE1B7B6E}"/>
                </a:ext>
              </a:extLst>
            </p:cNvPr>
            <p:cNvSpPr txBox="1">
              <a:spLocks/>
            </p:cNvSpPr>
            <p:nvPr/>
          </p:nvSpPr>
          <p:spPr>
            <a:xfrm>
              <a:off x="9667693" y="5175948"/>
              <a:ext cx="821917"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Drift check</a:t>
              </a:r>
            </a:p>
          </p:txBody>
        </p:sp>
        <p:cxnSp>
          <p:nvCxnSpPr>
            <p:cNvPr id="106" name="Straight Arrow Connector 105">
              <a:extLst>
                <a:ext uri="{FF2B5EF4-FFF2-40B4-BE49-F238E27FC236}">
                  <a16:creationId xmlns:a16="http://schemas.microsoft.com/office/drawing/2014/main" id="{77A062B9-F684-D9E9-9D4E-4C310C9BA740}"/>
                </a:ext>
              </a:extLst>
            </p:cNvPr>
            <p:cNvCxnSpPr>
              <a:cxnSpLocks/>
            </p:cNvCxnSpPr>
            <p:nvPr/>
          </p:nvCxnSpPr>
          <p:spPr>
            <a:xfrm>
              <a:off x="10590676" y="4608162"/>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D448FBA-9A9A-737A-335F-792284DD1528}"/>
                </a:ext>
              </a:extLst>
            </p:cNvPr>
            <p:cNvSpPr txBox="1">
              <a:spLocks/>
            </p:cNvSpPr>
            <p:nvPr/>
          </p:nvSpPr>
          <p:spPr>
            <a:xfrm>
              <a:off x="10211018" y="5686438"/>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Production</a:t>
              </a:r>
            </a:p>
          </p:txBody>
        </p:sp>
      </p:grpSp>
      <p:grpSp>
        <p:nvGrpSpPr>
          <p:cNvPr id="19" name="Group 18">
            <a:extLst>
              <a:ext uri="{FF2B5EF4-FFF2-40B4-BE49-F238E27FC236}">
                <a16:creationId xmlns:a16="http://schemas.microsoft.com/office/drawing/2014/main" id="{FEB8F618-B7A1-E192-1765-C17B7856508A}"/>
              </a:ext>
            </a:extLst>
          </p:cNvPr>
          <p:cNvGrpSpPr/>
          <p:nvPr/>
        </p:nvGrpSpPr>
        <p:grpSpPr>
          <a:xfrm>
            <a:off x="8558345" y="1284110"/>
            <a:ext cx="2781679" cy="1749628"/>
            <a:chOff x="8558345" y="1284110"/>
            <a:chExt cx="2781679" cy="1749628"/>
          </a:xfrm>
        </p:grpSpPr>
        <p:sp>
          <p:nvSpPr>
            <p:cNvPr id="51" name="Freeform: Shape 50">
              <a:extLst>
                <a:ext uri="{FF2B5EF4-FFF2-40B4-BE49-F238E27FC236}">
                  <a16:creationId xmlns:a16="http://schemas.microsoft.com/office/drawing/2014/main" id="{1B40FCE9-EECF-D95E-7D38-5476C7CA6BF3}"/>
                </a:ext>
              </a:extLst>
            </p:cNvPr>
            <p:cNvSpPr/>
            <p:nvPr/>
          </p:nvSpPr>
          <p:spPr>
            <a:xfrm>
              <a:off x="10180179" y="2141172"/>
              <a:ext cx="701578" cy="512740"/>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53" name="Subtitle 2">
              <a:extLst>
                <a:ext uri="{FF2B5EF4-FFF2-40B4-BE49-F238E27FC236}">
                  <a16:creationId xmlns:a16="http://schemas.microsoft.com/office/drawing/2014/main" id="{6A2C8656-D6B6-1D36-2901-C2C3A6646BDE}"/>
                </a:ext>
              </a:extLst>
            </p:cNvPr>
            <p:cNvSpPr txBox="1">
              <a:spLocks/>
            </p:cNvSpPr>
            <p:nvPr/>
          </p:nvSpPr>
          <p:spPr>
            <a:xfrm>
              <a:off x="9977200" y="2611910"/>
              <a:ext cx="13628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Close Pull request and merge to main</a:t>
              </a:r>
            </a:p>
          </p:txBody>
        </p:sp>
        <p:sp>
          <p:nvSpPr>
            <p:cNvPr id="54" name="Freeform 9">
              <a:extLst>
                <a:ext uri="{FF2B5EF4-FFF2-40B4-BE49-F238E27FC236}">
                  <a16:creationId xmlns:a16="http://schemas.microsoft.com/office/drawing/2014/main" id="{C3B45165-B8BB-7944-ACA6-1C1D4E6AEC14}"/>
                </a:ext>
              </a:extLst>
            </p:cNvPr>
            <p:cNvSpPr>
              <a:spLocks noChangeArrowheads="1"/>
            </p:cNvSpPr>
            <p:nvPr/>
          </p:nvSpPr>
          <p:spPr bwMode="auto">
            <a:xfrm>
              <a:off x="8788375" y="2183501"/>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pic>
          <p:nvPicPr>
            <p:cNvPr id="56" name="Graphic 55" descr="Checkbox Checked with solid fill">
              <a:extLst>
                <a:ext uri="{FF2B5EF4-FFF2-40B4-BE49-F238E27FC236}">
                  <a16:creationId xmlns:a16="http://schemas.microsoft.com/office/drawing/2014/main" id="{26715BA7-AD31-A54F-4313-F984A6F24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1390" y="2432299"/>
              <a:ext cx="510636" cy="510636"/>
            </a:xfrm>
            <a:prstGeom prst="rect">
              <a:avLst/>
            </a:prstGeom>
          </p:spPr>
        </p:pic>
        <p:cxnSp>
          <p:nvCxnSpPr>
            <p:cNvPr id="60" name="Straight Arrow Connector 59">
              <a:extLst>
                <a:ext uri="{FF2B5EF4-FFF2-40B4-BE49-F238E27FC236}">
                  <a16:creationId xmlns:a16="http://schemas.microsoft.com/office/drawing/2014/main" id="{3FBFEE7F-21B2-31FA-31FB-07D587124310}"/>
                </a:ext>
              </a:extLst>
            </p:cNvPr>
            <p:cNvCxnSpPr>
              <a:cxnSpLocks/>
            </p:cNvCxnSpPr>
            <p:nvPr/>
          </p:nvCxnSpPr>
          <p:spPr>
            <a:xfrm>
              <a:off x="9521408" y="2450468"/>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1" name="Freeform 45">
              <a:extLst>
                <a:ext uri="{FF2B5EF4-FFF2-40B4-BE49-F238E27FC236}">
                  <a16:creationId xmlns:a16="http://schemas.microsoft.com/office/drawing/2014/main" id="{9B22941E-2D9C-623F-148F-D997D6CCF894}"/>
                </a:ext>
              </a:extLst>
            </p:cNvPr>
            <p:cNvSpPr>
              <a:spLocks noChangeArrowheads="1"/>
            </p:cNvSpPr>
            <p:nvPr/>
          </p:nvSpPr>
          <p:spPr bwMode="auto">
            <a:xfrm>
              <a:off x="10378721" y="2203780"/>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sp>
          <p:nvSpPr>
            <p:cNvPr id="62" name="Subtitle 2">
              <a:extLst>
                <a:ext uri="{FF2B5EF4-FFF2-40B4-BE49-F238E27FC236}">
                  <a16:creationId xmlns:a16="http://schemas.microsoft.com/office/drawing/2014/main" id="{12F25B05-CEA2-E4AA-B633-9C7A3C011082}"/>
                </a:ext>
              </a:extLst>
            </p:cNvPr>
            <p:cNvSpPr txBox="1">
              <a:spLocks/>
            </p:cNvSpPr>
            <p:nvPr/>
          </p:nvSpPr>
          <p:spPr>
            <a:xfrm>
              <a:off x="9402635" y="2232852"/>
              <a:ext cx="73638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Approve</a:t>
              </a:r>
            </a:p>
          </p:txBody>
        </p:sp>
        <p:sp>
          <p:nvSpPr>
            <p:cNvPr id="52" name="Subtitle 2">
              <a:extLst>
                <a:ext uri="{FF2B5EF4-FFF2-40B4-BE49-F238E27FC236}">
                  <a16:creationId xmlns:a16="http://schemas.microsoft.com/office/drawing/2014/main" id="{3EA07968-CCFD-45AD-97B2-86EEB226F267}"/>
                </a:ext>
              </a:extLst>
            </p:cNvPr>
            <p:cNvSpPr txBox="1">
              <a:spLocks/>
            </p:cNvSpPr>
            <p:nvPr/>
          </p:nvSpPr>
          <p:spPr>
            <a:xfrm>
              <a:off x="8663391" y="2666955"/>
              <a:ext cx="663585"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Test</a:t>
              </a:r>
            </a:p>
          </p:txBody>
        </p:sp>
        <p:cxnSp>
          <p:nvCxnSpPr>
            <p:cNvPr id="113" name="Straight Connector 112">
              <a:extLst>
                <a:ext uri="{FF2B5EF4-FFF2-40B4-BE49-F238E27FC236}">
                  <a16:creationId xmlns:a16="http://schemas.microsoft.com/office/drawing/2014/main" id="{7A12045D-58E4-EB8D-4D4F-CDCFD2E4DEA2}"/>
                </a:ext>
              </a:extLst>
            </p:cNvPr>
            <p:cNvCxnSpPr/>
            <p:nvPr/>
          </p:nvCxnSpPr>
          <p:spPr>
            <a:xfrm flipV="1">
              <a:off x="8877933"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008BB24-6256-3C5D-1987-66584ED06A99}"/>
                </a:ext>
              </a:extLst>
            </p:cNvPr>
            <p:cNvCxnSpPr/>
            <p:nvPr/>
          </p:nvCxnSpPr>
          <p:spPr>
            <a:xfrm flipV="1">
              <a:off x="9050324"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3" name="Subtitle 2">
              <a:extLst>
                <a:ext uri="{FF2B5EF4-FFF2-40B4-BE49-F238E27FC236}">
                  <a16:creationId xmlns:a16="http://schemas.microsoft.com/office/drawing/2014/main" id="{A7AFEB84-38F6-2DCF-8023-43C9A25D6ED9}"/>
                </a:ext>
              </a:extLst>
            </p:cNvPr>
            <p:cNvSpPr txBox="1">
              <a:spLocks/>
            </p:cNvSpPr>
            <p:nvPr/>
          </p:nvSpPr>
          <p:spPr>
            <a:xfrm>
              <a:off x="8558345" y="1284110"/>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44" name="Straight Arrow Connector 143">
              <a:extLst>
                <a:ext uri="{FF2B5EF4-FFF2-40B4-BE49-F238E27FC236}">
                  <a16:creationId xmlns:a16="http://schemas.microsoft.com/office/drawing/2014/main" id="{C1CDCB6C-1143-EC91-5F16-DF454F9B061A}"/>
                </a:ext>
              </a:extLst>
            </p:cNvPr>
            <p:cNvCxnSpPr>
              <a:cxnSpLocks/>
            </p:cNvCxnSpPr>
            <p:nvPr/>
          </p:nvCxnSpPr>
          <p:spPr>
            <a:xfrm>
              <a:off x="8952277" y="1706439"/>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775ED73D-1BA0-B8DC-074B-2C0D36731EB2}"/>
              </a:ext>
            </a:extLst>
          </p:cNvPr>
          <p:cNvCxnSpPr>
            <a:cxnSpLocks/>
            <a:endCxn id="12" idx="3"/>
          </p:cNvCxnSpPr>
          <p:nvPr/>
        </p:nvCxnSpPr>
        <p:spPr>
          <a:xfrm flipH="1" flipV="1">
            <a:off x="1055685" y="5523954"/>
            <a:ext cx="6512135" cy="37508"/>
          </a:xfrm>
          <a:prstGeom prst="straightConnector1">
            <a:avLst/>
          </a:prstGeom>
          <a:ln w="28575" cap="rnd">
            <a:solidFill>
              <a:schemeClr val="tx1"/>
            </a:solidFill>
            <a:prstDash val="sysDash"/>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D17FD0-1C88-2526-E941-3549A3ECE359}"/>
              </a:ext>
            </a:extLst>
          </p:cNvPr>
          <p:cNvGrpSpPr/>
          <p:nvPr/>
        </p:nvGrpSpPr>
        <p:grpSpPr>
          <a:xfrm>
            <a:off x="56493" y="2395775"/>
            <a:ext cx="1371687" cy="3469062"/>
            <a:chOff x="448384" y="2395775"/>
            <a:chExt cx="1371687" cy="3469062"/>
          </a:xfrm>
        </p:grpSpPr>
        <p:grpSp>
          <p:nvGrpSpPr>
            <p:cNvPr id="10" name="Group 9">
              <a:extLst>
                <a:ext uri="{FF2B5EF4-FFF2-40B4-BE49-F238E27FC236}">
                  <a16:creationId xmlns:a16="http://schemas.microsoft.com/office/drawing/2014/main" id="{3078B00E-0F1C-BECB-D0C7-D83956EFAF51}"/>
                </a:ext>
              </a:extLst>
            </p:cNvPr>
            <p:cNvGrpSpPr/>
            <p:nvPr/>
          </p:nvGrpSpPr>
          <p:grpSpPr>
            <a:xfrm rot="5400000">
              <a:off x="661348" y="5078608"/>
              <a:ext cx="719302" cy="853155"/>
              <a:chOff x="4246194" y="236259"/>
              <a:chExt cx="591996" cy="544851"/>
            </a:xfrm>
          </p:grpSpPr>
          <p:sp>
            <p:nvSpPr>
              <p:cNvPr id="11" name="Cylinder 10">
                <a:extLst>
                  <a:ext uri="{FF2B5EF4-FFF2-40B4-BE49-F238E27FC236}">
                    <a16:creationId xmlns:a16="http://schemas.microsoft.com/office/drawing/2014/main" id="{7E9B28E5-FB58-B635-0E8A-6C078C9530EE}"/>
                  </a:ext>
                </a:extLst>
              </p:cNvPr>
              <p:cNvSpPr/>
              <p:nvPr/>
            </p:nvSpPr>
            <p:spPr>
              <a:xfrm rot="16200000">
                <a:off x="4347581" y="256596"/>
                <a:ext cx="389221" cy="591996"/>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DCD97651-4DD1-757E-E9A3-E1FCC0EB7B37}"/>
                  </a:ext>
                </a:extLst>
              </p:cNvPr>
              <p:cNvSpPr txBox="1"/>
              <p:nvPr/>
            </p:nvSpPr>
            <p:spPr>
              <a:xfrm rot="16200000">
                <a:off x="4285213" y="280711"/>
                <a:ext cx="544851" cy="455948"/>
              </a:xfrm>
              <a:prstGeom prst="rect">
                <a:avLst/>
              </a:prstGeom>
              <a:noFill/>
            </p:spPr>
            <p:txBody>
              <a:bodyPr wrap="square" rtlCol="0">
                <a:spAutoFit/>
              </a:bodyPr>
              <a:lstStyle/>
              <a:p>
                <a:r>
                  <a:rPr lang="en-GB" sz="1000" dirty="0">
                    <a:solidFill>
                      <a:schemeClr val="bg1"/>
                    </a:solidFill>
                  </a:rPr>
                  <a:t>Bugs, </a:t>
                </a:r>
              </a:p>
              <a:p>
                <a:r>
                  <a:rPr lang="en-GB" sz="1000" dirty="0">
                    <a:solidFill>
                      <a:schemeClr val="bg1"/>
                    </a:solidFill>
                  </a:rPr>
                  <a:t>Features</a:t>
                </a:r>
              </a:p>
              <a:p>
                <a:r>
                  <a:rPr lang="en-GB" sz="1000" dirty="0">
                    <a:solidFill>
                      <a:schemeClr val="bg1"/>
                    </a:solidFill>
                  </a:rPr>
                  <a:t>Requests</a:t>
                </a:r>
                <a:endParaRPr lang="en-US" sz="1000" dirty="0">
                  <a:solidFill>
                    <a:schemeClr val="bg1"/>
                  </a:solidFill>
                </a:endParaRPr>
              </a:p>
            </p:txBody>
          </p:sp>
        </p:grpSp>
        <p:sp>
          <p:nvSpPr>
            <p:cNvPr id="15" name="Oval 14">
              <a:extLst>
                <a:ext uri="{FF2B5EF4-FFF2-40B4-BE49-F238E27FC236}">
                  <a16:creationId xmlns:a16="http://schemas.microsoft.com/office/drawing/2014/main" id="{39498A1C-DA37-DFC8-3A87-17B16808494B}"/>
                </a:ext>
              </a:extLst>
            </p:cNvPr>
            <p:cNvSpPr/>
            <p:nvPr/>
          </p:nvSpPr>
          <p:spPr>
            <a:xfrm>
              <a:off x="812906" y="2395775"/>
              <a:ext cx="256308" cy="2563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6" name="Graphic 15" descr="Filter outline">
              <a:extLst>
                <a:ext uri="{FF2B5EF4-FFF2-40B4-BE49-F238E27FC236}">
                  <a16:creationId xmlns:a16="http://schemas.microsoft.com/office/drawing/2014/main" id="{1A53EEDB-315A-E661-6FA4-762B875AEC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02157" y="4322052"/>
              <a:ext cx="853155" cy="853155"/>
            </a:xfrm>
            <a:prstGeom prst="rect">
              <a:avLst/>
            </a:prstGeom>
          </p:spPr>
        </p:pic>
        <p:sp>
          <p:nvSpPr>
            <p:cNvPr id="39" name="Subtitle 2">
              <a:extLst>
                <a:ext uri="{FF2B5EF4-FFF2-40B4-BE49-F238E27FC236}">
                  <a16:creationId xmlns:a16="http://schemas.microsoft.com/office/drawing/2014/main" id="{29C45253-29BB-641C-BEF1-2CE949F4C5A2}"/>
                </a:ext>
              </a:extLst>
            </p:cNvPr>
            <p:cNvSpPr txBox="1">
              <a:spLocks/>
            </p:cNvSpPr>
            <p:nvPr/>
          </p:nvSpPr>
          <p:spPr>
            <a:xfrm>
              <a:off x="448384" y="2680649"/>
              <a:ext cx="914744" cy="35827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Start sprint</a:t>
              </a:r>
            </a:p>
          </p:txBody>
        </p:sp>
        <p:sp>
          <p:nvSpPr>
            <p:cNvPr id="85" name="Subtitle 2">
              <a:extLst>
                <a:ext uri="{FF2B5EF4-FFF2-40B4-BE49-F238E27FC236}">
                  <a16:creationId xmlns:a16="http://schemas.microsoft.com/office/drawing/2014/main" id="{7D382E61-F220-8391-9E59-2E573807D022}"/>
                </a:ext>
              </a:extLst>
            </p:cNvPr>
            <p:cNvSpPr txBox="1">
              <a:spLocks/>
            </p:cNvSpPr>
            <p:nvPr/>
          </p:nvSpPr>
          <p:spPr>
            <a:xfrm>
              <a:off x="942135" y="3798605"/>
              <a:ext cx="877936" cy="358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solidFill>
                    <a:srgbClr val="373737"/>
                  </a:solidFill>
                  <a:latin typeface="Roboto Bold" panose="02000000000000000000" pitchFamily="2" charset="0"/>
                  <a:ea typeface="Roboto Bold" panose="02000000000000000000" pitchFamily="2" charset="0"/>
                  <a:cs typeface="Arial" panose="020B0604020202020204" pitchFamily="34" charset="0"/>
                </a:rPr>
                <a:t>Plan</a:t>
              </a:r>
            </a:p>
          </p:txBody>
        </p:sp>
        <p:cxnSp>
          <p:nvCxnSpPr>
            <p:cNvPr id="160" name="Straight Connector 159">
              <a:extLst>
                <a:ext uri="{FF2B5EF4-FFF2-40B4-BE49-F238E27FC236}">
                  <a16:creationId xmlns:a16="http://schemas.microsoft.com/office/drawing/2014/main" id="{A2E574A9-D148-C5F7-6B84-F3F3E001F902}"/>
                </a:ext>
              </a:extLst>
            </p:cNvPr>
            <p:cNvCxnSpPr>
              <a:cxnSpLocks/>
              <a:endCxn id="16" idx="2"/>
            </p:cNvCxnSpPr>
            <p:nvPr/>
          </p:nvCxnSpPr>
          <p:spPr>
            <a:xfrm flipH="1">
              <a:off x="928734" y="3143885"/>
              <a:ext cx="12326" cy="11781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Subtitle 2">
              <a:extLst>
                <a:ext uri="{FF2B5EF4-FFF2-40B4-BE49-F238E27FC236}">
                  <a16:creationId xmlns:a16="http://schemas.microsoft.com/office/drawing/2014/main" id="{1F1BB4C2-FCE4-AB55-3E66-430EF55307FA}"/>
                </a:ext>
              </a:extLst>
            </p:cNvPr>
            <p:cNvSpPr txBox="1">
              <a:spLocks/>
            </p:cNvSpPr>
            <p:nvPr/>
          </p:nvSpPr>
          <p:spPr>
            <a:xfrm>
              <a:off x="905756" y="4494116"/>
              <a:ext cx="85315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Backlog tasks</a:t>
              </a:r>
            </a:p>
          </p:txBody>
        </p:sp>
        <p:sp>
          <p:nvSpPr>
            <p:cNvPr id="79" name="Oval 78">
              <a:extLst>
                <a:ext uri="{FF2B5EF4-FFF2-40B4-BE49-F238E27FC236}">
                  <a16:creationId xmlns:a16="http://schemas.microsoft.com/office/drawing/2014/main" id="{27CF9C3B-776C-F760-7B21-F4E39334DE95}"/>
                </a:ext>
              </a:extLst>
            </p:cNvPr>
            <p:cNvSpPr/>
            <p:nvPr/>
          </p:nvSpPr>
          <p:spPr>
            <a:xfrm>
              <a:off x="782620" y="3586798"/>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1</a:t>
              </a:r>
              <a:endParaRPr lang="en-US" sz="2000" b="0" dirty="0">
                <a:latin typeface="Roboto Bold" panose="02000000000000000000" pitchFamily="2" charset="0"/>
                <a:ea typeface="Roboto Bold" panose="02000000000000000000" pitchFamily="2" charset="0"/>
              </a:endParaRPr>
            </a:p>
          </p:txBody>
        </p:sp>
      </p:grpSp>
      <p:grpSp>
        <p:nvGrpSpPr>
          <p:cNvPr id="26" name="Group 25">
            <a:extLst>
              <a:ext uri="{FF2B5EF4-FFF2-40B4-BE49-F238E27FC236}">
                <a16:creationId xmlns:a16="http://schemas.microsoft.com/office/drawing/2014/main" id="{B6C25A8A-85B7-5268-2151-C0A93547DDA5}"/>
              </a:ext>
            </a:extLst>
          </p:cNvPr>
          <p:cNvGrpSpPr/>
          <p:nvPr/>
        </p:nvGrpSpPr>
        <p:grpSpPr>
          <a:xfrm>
            <a:off x="7351786" y="5388581"/>
            <a:ext cx="2808277" cy="735007"/>
            <a:chOff x="7351786" y="5388581"/>
            <a:chExt cx="2808277" cy="735007"/>
          </a:xfrm>
        </p:grpSpPr>
        <p:sp>
          <p:nvSpPr>
            <p:cNvPr id="166" name="Subtitle 2">
              <a:extLst>
                <a:ext uri="{FF2B5EF4-FFF2-40B4-BE49-F238E27FC236}">
                  <a16:creationId xmlns:a16="http://schemas.microsoft.com/office/drawing/2014/main" id="{25786EDA-B545-6242-97A1-B5DB843791D1}"/>
                </a:ext>
              </a:extLst>
            </p:cNvPr>
            <p:cNvSpPr txBox="1">
              <a:spLocks/>
            </p:cNvSpPr>
            <p:nvPr/>
          </p:nvSpPr>
          <p:spPr>
            <a:xfrm>
              <a:off x="7351786" y="5687228"/>
              <a:ext cx="1255826" cy="43636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Check</a:t>
              </a:r>
              <a:b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b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Monitor</a:t>
              </a:r>
            </a:p>
          </p:txBody>
        </p:sp>
        <p:grpSp>
          <p:nvGrpSpPr>
            <p:cNvPr id="25" name="Group 24">
              <a:extLst>
                <a:ext uri="{FF2B5EF4-FFF2-40B4-BE49-F238E27FC236}">
                  <a16:creationId xmlns:a16="http://schemas.microsoft.com/office/drawing/2014/main" id="{32D6A559-F5B8-7571-CAE7-9CCC87EAE2E5}"/>
                </a:ext>
              </a:extLst>
            </p:cNvPr>
            <p:cNvGrpSpPr/>
            <p:nvPr/>
          </p:nvGrpSpPr>
          <p:grpSpPr>
            <a:xfrm>
              <a:off x="7738137" y="5388581"/>
              <a:ext cx="2421926" cy="632497"/>
              <a:chOff x="7738137" y="5388581"/>
              <a:chExt cx="2421926" cy="632497"/>
            </a:xfrm>
          </p:grpSpPr>
          <p:pic>
            <p:nvPicPr>
              <p:cNvPr id="100" name="Graphic 99">
                <a:extLst>
                  <a:ext uri="{FF2B5EF4-FFF2-40B4-BE49-F238E27FC236}">
                    <a16:creationId xmlns:a16="http://schemas.microsoft.com/office/drawing/2014/main" id="{3503D070-7506-3999-95CA-3BF6F341E9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8137" y="5429183"/>
                <a:ext cx="521894" cy="328600"/>
              </a:xfrm>
              <a:prstGeom prst="rect">
                <a:avLst/>
              </a:prstGeom>
            </p:spPr>
          </p:pic>
          <p:cxnSp>
            <p:nvCxnSpPr>
              <p:cNvPr id="156" name="Straight Arrow Connector 155">
                <a:extLst>
                  <a:ext uri="{FF2B5EF4-FFF2-40B4-BE49-F238E27FC236}">
                    <a16:creationId xmlns:a16="http://schemas.microsoft.com/office/drawing/2014/main" id="{CA18B1F4-A17C-F3C5-CA94-E57C5BA66AD8}"/>
                  </a:ext>
                </a:extLst>
              </p:cNvPr>
              <p:cNvCxnSpPr>
                <a:cxnSpLocks/>
              </p:cNvCxnSpPr>
              <p:nvPr/>
            </p:nvCxnSpPr>
            <p:spPr>
              <a:xfrm flipH="1">
                <a:off x="8397936" y="5561462"/>
                <a:ext cx="1762127" cy="0"/>
              </a:xfrm>
              <a:prstGeom prst="straightConnector1">
                <a:avLst/>
              </a:prstGeom>
              <a:ln w="28575" cap="rnd">
                <a:solidFill>
                  <a:schemeClr val="tx1"/>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Subtitle 2">
                <a:extLst>
                  <a:ext uri="{FF2B5EF4-FFF2-40B4-BE49-F238E27FC236}">
                    <a16:creationId xmlns:a16="http://schemas.microsoft.com/office/drawing/2014/main" id="{4745C014-3776-FC1B-7578-F43DE08A2A50}"/>
                  </a:ext>
                </a:extLst>
              </p:cNvPr>
              <p:cNvSpPr txBox="1">
                <a:spLocks/>
              </p:cNvSpPr>
              <p:nvPr/>
            </p:nvSpPr>
            <p:spPr>
              <a:xfrm>
                <a:off x="8831009" y="5654295"/>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Operate</a:t>
                </a:r>
              </a:p>
            </p:txBody>
          </p:sp>
          <p:sp>
            <p:nvSpPr>
              <p:cNvPr id="174" name="Oval 173">
                <a:extLst>
                  <a:ext uri="{FF2B5EF4-FFF2-40B4-BE49-F238E27FC236}">
                    <a16:creationId xmlns:a16="http://schemas.microsoft.com/office/drawing/2014/main" id="{8F165E82-CBF8-2619-AA5B-2D09C7FD25DF}"/>
                  </a:ext>
                </a:extLst>
              </p:cNvPr>
              <p:cNvSpPr/>
              <p:nvPr/>
            </p:nvSpPr>
            <p:spPr>
              <a:xfrm>
                <a:off x="9090261" y="5388581"/>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4</a:t>
                </a:r>
                <a:endParaRPr lang="en-US" sz="2000" b="0" dirty="0">
                  <a:latin typeface="Roboto Bold" panose="02000000000000000000" pitchFamily="2" charset="0"/>
                  <a:ea typeface="Roboto Bold" panose="02000000000000000000" pitchFamily="2" charset="0"/>
                </a:endParaRPr>
              </a:p>
            </p:txBody>
          </p:sp>
        </p:grpSp>
      </p:grpSp>
      <p:grpSp>
        <p:nvGrpSpPr>
          <p:cNvPr id="23" name="Group 22">
            <a:extLst>
              <a:ext uri="{FF2B5EF4-FFF2-40B4-BE49-F238E27FC236}">
                <a16:creationId xmlns:a16="http://schemas.microsoft.com/office/drawing/2014/main" id="{A956A90D-58FE-FCC0-BD56-8F349308AA28}"/>
              </a:ext>
            </a:extLst>
          </p:cNvPr>
          <p:cNvGrpSpPr/>
          <p:nvPr/>
        </p:nvGrpSpPr>
        <p:grpSpPr>
          <a:xfrm>
            <a:off x="1012595" y="994370"/>
            <a:ext cx="3811923" cy="2888618"/>
            <a:chOff x="1430611" y="994370"/>
            <a:chExt cx="3811923" cy="2888618"/>
          </a:xfrm>
        </p:grpSpPr>
        <p:sp>
          <p:nvSpPr>
            <p:cNvPr id="90" name="Subtitle 2">
              <a:extLst>
                <a:ext uri="{FF2B5EF4-FFF2-40B4-BE49-F238E27FC236}">
                  <a16:creationId xmlns:a16="http://schemas.microsoft.com/office/drawing/2014/main" id="{B09EDCBE-9BE2-94BE-4E3F-353863A599C7}"/>
                </a:ext>
              </a:extLst>
            </p:cNvPr>
            <p:cNvSpPr txBox="1">
              <a:spLocks/>
            </p:cNvSpPr>
            <p:nvPr/>
          </p:nvSpPr>
          <p:spPr>
            <a:xfrm>
              <a:off x="1430611" y="341633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Devs</a:t>
              </a:r>
            </a:p>
          </p:txBody>
        </p:sp>
        <p:grpSp>
          <p:nvGrpSpPr>
            <p:cNvPr id="17" name="Group 16">
              <a:extLst>
                <a:ext uri="{FF2B5EF4-FFF2-40B4-BE49-F238E27FC236}">
                  <a16:creationId xmlns:a16="http://schemas.microsoft.com/office/drawing/2014/main" id="{D6DCC882-AABF-AA4B-62DF-DF9437F67BB1}"/>
                </a:ext>
              </a:extLst>
            </p:cNvPr>
            <p:cNvGrpSpPr/>
            <p:nvPr/>
          </p:nvGrpSpPr>
          <p:grpSpPr>
            <a:xfrm>
              <a:off x="1681536" y="994370"/>
              <a:ext cx="3560998" cy="2888618"/>
              <a:chOff x="1681536" y="994370"/>
              <a:chExt cx="3560998" cy="2888618"/>
            </a:xfrm>
          </p:grpSpPr>
          <p:sp>
            <p:nvSpPr>
              <p:cNvPr id="5" name="Freeform 4">
                <a:extLst>
                  <a:ext uri="{FF2B5EF4-FFF2-40B4-BE49-F238E27FC236}">
                    <a16:creationId xmlns:a16="http://schemas.microsoft.com/office/drawing/2014/main" id="{B4E709CB-0185-7A9C-F943-98D95AE09AEA}"/>
                  </a:ext>
                </a:extLst>
              </p:cNvPr>
              <p:cNvSpPr>
                <a:spLocks noChangeArrowheads="1"/>
              </p:cNvSpPr>
              <p:nvPr/>
            </p:nvSpPr>
            <p:spPr bwMode="auto">
              <a:xfrm>
                <a:off x="1681536" y="2899410"/>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6" name="Freeform 4">
                <a:extLst>
                  <a:ext uri="{FF2B5EF4-FFF2-40B4-BE49-F238E27FC236}">
                    <a16:creationId xmlns:a16="http://schemas.microsoft.com/office/drawing/2014/main" id="{B01B3DA7-01A6-1369-CDC8-98E464A36404}"/>
                  </a:ext>
                </a:extLst>
              </p:cNvPr>
              <p:cNvSpPr>
                <a:spLocks noChangeArrowheads="1"/>
              </p:cNvSpPr>
              <p:nvPr/>
            </p:nvSpPr>
            <p:spPr bwMode="auto">
              <a:xfrm>
                <a:off x="1681536" y="2227677"/>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7" name="Freeform 4">
                <a:extLst>
                  <a:ext uri="{FF2B5EF4-FFF2-40B4-BE49-F238E27FC236}">
                    <a16:creationId xmlns:a16="http://schemas.microsoft.com/office/drawing/2014/main" id="{019D1B41-BB0C-A59B-9CB7-10A538FE21EA}"/>
                  </a:ext>
                </a:extLst>
              </p:cNvPr>
              <p:cNvSpPr>
                <a:spLocks noChangeArrowheads="1"/>
              </p:cNvSpPr>
              <p:nvPr/>
            </p:nvSpPr>
            <p:spPr bwMode="auto">
              <a:xfrm>
                <a:off x="1713003" y="1494252"/>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cxnSp>
            <p:nvCxnSpPr>
              <p:cNvPr id="9" name="Straight Arrow Connector 8">
                <a:extLst>
                  <a:ext uri="{FF2B5EF4-FFF2-40B4-BE49-F238E27FC236}">
                    <a16:creationId xmlns:a16="http://schemas.microsoft.com/office/drawing/2014/main" id="{36F2E8F1-3BEA-E37F-7B66-E1C004FEE0BF}"/>
                  </a:ext>
                </a:extLst>
              </p:cNvPr>
              <p:cNvCxnSpPr>
                <a:cxnSpLocks/>
              </p:cNvCxnSpPr>
              <p:nvPr/>
            </p:nvCxnSpPr>
            <p:spPr>
              <a:xfrm>
                <a:off x="2184504" y="1746160"/>
                <a:ext cx="119046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6B153F5-2CD4-6756-30BA-7889F490B8ED}"/>
                  </a:ext>
                </a:extLst>
              </p:cNvPr>
              <p:cNvSpPr txBox="1">
                <a:spLocks/>
              </p:cNvSpPr>
              <p:nvPr/>
            </p:nvSpPr>
            <p:spPr>
              <a:xfrm>
                <a:off x="2184504" y="994370"/>
                <a:ext cx="87003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Branch</a:t>
                </a:r>
                <a:br>
                  <a:rPr lang="en-US" sz="1000" b="0" dirty="0">
                    <a:latin typeface="Roboto Bold"/>
                    <a:ea typeface="Roboto Bold" panose="02000000000000000000" pitchFamily="2" charset="0"/>
                    <a:cs typeface="Arial"/>
                  </a:rPr>
                </a:br>
                <a:r>
                  <a:rPr lang="en-US" sz="1000" b="0" dirty="0">
                    <a:latin typeface="Roboto Bold"/>
                    <a:ea typeface="Roboto Bold" panose="02000000000000000000" pitchFamily="2" charset="0"/>
                    <a:cs typeface="Arial"/>
                  </a:rPr>
                  <a:t>&amp; Link task</a:t>
                </a:r>
              </a:p>
            </p:txBody>
          </p:sp>
          <p:cxnSp>
            <p:nvCxnSpPr>
              <p:cNvPr id="14" name="Straight Arrow Connector 13">
                <a:extLst>
                  <a:ext uri="{FF2B5EF4-FFF2-40B4-BE49-F238E27FC236}">
                    <a16:creationId xmlns:a16="http://schemas.microsoft.com/office/drawing/2014/main" id="{0BBF2B05-D626-315F-7F58-F1BCBD20F96D}"/>
                  </a:ext>
                </a:extLst>
              </p:cNvPr>
              <p:cNvCxnSpPr>
                <a:cxnSpLocks/>
              </p:cNvCxnSpPr>
              <p:nvPr/>
            </p:nvCxnSpPr>
            <p:spPr>
              <a:xfrm>
                <a:off x="2165549" y="2497417"/>
                <a:ext cx="1214312"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DC1554-F31A-A388-8E99-E080DE232C5A}"/>
                  </a:ext>
                </a:extLst>
              </p:cNvPr>
              <p:cNvCxnSpPr>
                <a:cxnSpLocks/>
              </p:cNvCxnSpPr>
              <p:nvPr/>
            </p:nvCxnSpPr>
            <p:spPr>
              <a:xfrm>
                <a:off x="2208867" y="3143885"/>
                <a:ext cx="11709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Freeform 9">
                <a:extLst>
                  <a:ext uri="{FF2B5EF4-FFF2-40B4-BE49-F238E27FC236}">
                    <a16:creationId xmlns:a16="http://schemas.microsoft.com/office/drawing/2014/main" id="{3EB7417C-F5BE-4D6C-58D2-7DB711DA29F8}"/>
                  </a:ext>
                </a:extLst>
              </p:cNvPr>
              <p:cNvSpPr>
                <a:spLocks noChangeArrowheads="1"/>
              </p:cNvSpPr>
              <p:nvPr/>
            </p:nvSpPr>
            <p:spPr bwMode="auto">
              <a:xfrm>
                <a:off x="3488461" y="2251838"/>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cxnSp>
            <p:nvCxnSpPr>
              <p:cNvPr id="29" name="Straight Arrow Connector 28">
                <a:extLst>
                  <a:ext uri="{FF2B5EF4-FFF2-40B4-BE49-F238E27FC236}">
                    <a16:creationId xmlns:a16="http://schemas.microsoft.com/office/drawing/2014/main" id="{469DE34C-6683-C927-9F5F-9C47B57D07D7}"/>
                  </a:ext>
                </a:extLst>
              </p:cNvPr>
              <p:cNvCxnSpPr>
                <a:cxnSpLocks/>
              </p:cNvCxnSpPr>
              <p:nvPr/>
            </p:nvCxnSpPr>
            <p:spPr>
              <a:xfrm>
                <a:off x="4089756" y="1738727"/>
                <a:ext cx="732260"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57ED49-8B79-275D-DBCE-F301377EEAE0}"/>
                  </a:ext>
                </a:extLst>
              </p:cNvPr>
              <p:cNvCxnSpPr>
                <a:cxnSpLocks/>
              </p:cNvCxnSpPr>
              <p:nvPr/>
            </p:nvCxnSpPr>
            <p:spPr>
              <a:xfrm>
                <a:off x="4825764" y="1746160"/>
                <a:ext cx="14033" cy="1552167"/>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07B1D0-E3DE-6F9D-A811-14FD73C54752}"/>
                  </a:ext>
                </a:extLst>
              </p:cNvPr>
              <p:cNvCxnSpPr>
                <a:cxnSpLocks/>
              </p:cNvCxnSpPr>
              <p:nvPr/>
            </p:nvCxnSpPr>
            <p:spPr>
              <a:xfrm>
                <a:off x="4113515" y="3315576"/>
                <a:ext cx="726282"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9">
                <a:extLst>
                  <a:ext uri="{FF2B5EF4-FFF2-40B4-BE49-F238E27FC236}">
                    <a16:creationId xmlns:a16="http://schemas.microsoft.com/office/drawing/2014/main" id="{77A780E8-344C-5D17-5773-246DB2E4F58B}"/>
                  </a:ext>
                </a:extLst>
              </p:cNvPr>
              <p:cNvSpPr>
                <a:spLocks noChangeArrowheads="1"/>
              </p:cNvSpPr>
              <p:nvPr/>
            </p:nvSpPr>
            <p:spPr bwMode="auto">
              <a:xfrm>
                <a:off x="3487200" y="1533339"/>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sp>
            <p:nvSpPr>
              <p:cNvPr id="46" name="Freeform 9">
                <a:extLst>
                  <a:ext uri="{FF2B5EF4-FFF2-40B4-BE49-F238E27FC236}">
                    <a16:creationId xmlns:a16="http://schemas.microsoft.com/office/drawing/2014/main" id="{316ED2D2-2757-BBD0-2468-26EAC8B6BB7F}"/>
                  </a:ext>
                </a:extLst>
              </p:cNvPr>
              <p:cNvSpPr>
                <a:spLocks noChangeArrowheads="1"/>
              </p:cNvSpPr>
              <p:nvPr/>
            </p:nvSpPr>
            <p:spPr bwMode="auto">
              <a:xfrm>
                <a:off x="3491097" y="299554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cxnSp>
            <p:nvCxnSpPr>
              <p:cNvPr id="50" name="Straight Arrow Connector 49">
                <a:extLst>
                  <a:ext uri="{FF2B5EF4-FFF2-40B4-BE49-F238E27FC236}">
                    <a16:creationId xmlns:a16="http://schemas.microsoft.com/office/drawing/2014/main" id="{D0D561BD-9E4C-EF56-750B-7D4D57D8DA74}"/>
                  </a:ext>
                </a:extLst>
              </p:cNvPr>
              <p:cNvCxnSpPr>
                <a:cxnSpLocks/>
              </p:cNvCxnSpPr>
              <p:nvPr/>
            </p:nvCxnSpPr>
            <p:spPr>
              <a:xfrm>
                <a:off x="4169682" y="2480168"/>
                <a:ext cx="104512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Subtitle 2">
                <a:extLst>
                  <a:ext uri="{FF2B5EF4-FFF2-40B4-BE49-F238E27FC236}">
                    <a16:creationId xmlns:a16="http://schemas.microsoft.com/office/drawing/2014/main" id="{0D021C14-4DDC-C0C2-69F5-A15505354C21}"/>
                  </a:ext>
                </a:extLst>
              </p:cNvPr>
              <p:cNvSpPr txBox="1">
                <a:spLocks/>
              </p:cNvSpPr>
              <p:nvPr/>
            </p:nvSpPr>
            <p:spPr>
              <a:xfrm>
                <a:off x="4421456" y="1060653"/>
                <a:ext cx="821078" cy="31939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50" b="0" dirty="0">
                    <a:solidFill>
                      <a:srgbClr val="373737"/>
                    </a:solidFill>
                    <a:latin typeface="Roboto Bold" panose="02000000000000000000" pitchFamily="2" charset="0"/>
                    <a:ea typeface="Roboto Bold" panose="02000000000000000000" pitchFamily="2" charset="0"/>
                    <a:cs typeface="Arial" panose="020B0604020202020204" pitchFamily="34" charset="0"/>
                  </a:rPr>
                  <a:t>Develop</a:t>
                </a:r>
              </a:p>
            </p:txBody>
          </p:sp>
          <p:sp>
            <p:nvSpPr>
              <p:cNvPr id="89" name="Subtitle 2">
                <a:extLst>
                  <a:ext uri="{FF2B5EF4-FFF2-40B4-BE49-F238E27FC236}">
                    <a16:creationId xmlns:a16="http://schemas.microsoft.com/office/drawing/2014/main" id="{07521568-2FE9-F02B-AB01-930234220965}"/>
                  </a:ext>
                </a:extLst>
              </p:cNvPr>
              <p:cNvSpPr txBox="1">
                <a:spLocks/>
              </p:cNvSpPr>
              <p:nvPr/>
            </p:nvSpPr>
            <p:spPr>
              <a:xfrm>
                <a:off x="3254078" y="3516205"/>
                <a:ext cx="1056080"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Dedicated Dev DBs</a:t>
                </a:r>
              </a:p>
            </p:txBody>
          </p:sp>
          <p:sp>
            <p:nvSpPr>
              <p:cNvPr id="169" name="Subtitle 2">
                <a:extLst>
                  <a:ext uri="{FF2B5EF4-FFF2-40B4-BE49-F238E27FC236}">
                    <a16:creationId xmlns:a16="http://schemas.microsoft.com/office/drawing/2014/main" id="{C0A2DAA2-A472-9E1E-51AF-B7CA63A8FB4E}"/>
                  </a:ext>
                </a:extLst>
              </p:cNvPr>
              <p:cNvSpPr txBox="1">
                <a:spLocks/>
              </p:cNvSpPr>
              <p:nvPr/>
            </p:nvSpPr>
            <p:spPr>
              <a:xfrm>
                <a:off x="3648819" y="998805"/>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70" name="Straight Arrow Connector 169">
                <a:extLst>
                  <a:ext uri="{FF2B5EF4-FFF2-40B4-BE49-F238E27FC236}">
                    <a16:creationId xmlns:a16="http://schemas.microsoft.com/office/drawing/2014/main" id="{631D54B4-FE30-866D-D695-B95359C396DD}"/>
                  </a:ext>
                </a:extLst>
              </p:cNvPr>
              <p:cNvCxnSpPr>
                <a:cxnSpLocks/>
              </p:cNvCxnSpPr>
              <p:nvPr/>
            </p:nvCxnSpPr>
            <p:spPr>
              <a:xfrm>
                <a:off x="3677352" y="1070553"/>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265344F-1490-D74D-6FDF-26E198E22C32}"/>
                  </a:ext>
                </a:extLst>
              </p:cNvPr>
              <p:cNvSpPr/>
              <p:nvPr/>
            </p:nvSpPr>
            <p:spPr>
              <a:xfrm>
                <a:off x="4665829" y="2307879"/>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2</a:t>
                </a:r>
                <a:endParaRPr lang="en-US" sz="2000" b="0" dirty="0">
                  <a:latin typeface="Roboto Bold" panose="02000000000000000000" pitchFamily="2" charset="0"/>
                  <a:ea typeface="Roboto Bold" panose="02000000000000000000" pitchFamily="2" charset="0"/>
                </a:endParaRPr>
              </a:p>
            </p:txBody>
          </p:sp>
        </p:grpSp>
      </p:grpSp>
      <p:sp>
        <p:nvSpPr>
          <p:cNvPr id="2" name="Title 1">
            <a:extLst>
              <a:ext uri="{FF2B5EF4-FFF2-40B4-BE49-F238E27FC236}">
                <a16:creationId xmlns:a16="http://schemas.microsoft.com/office/drawing/2014/main" id="{8AA9A559-9F96-DA81-6153-55A656BFAE32}"/>
              </a:ext>
            </a:extLst>
          </p:cNvPr>
          <p:cNvSpPr>
            <a:spLocks noGrp="1"/>
          </p:cNvSpPr>
          <p:nvPr>
            <p:ph type="title"/>
          </p:nvPr>
        </p:nvSpPr>
        <p:spPr>
          <a:xfrm>
            <a:off x="838200" y="365125"/>
            <a:ext cx="10515600" cy="740399"/>
          </a:xfrm>
        </p:spPr>
        <p:txBody>
          <a:bodyPr/>
          <a:lstStyle/>
          <a:p>
            <a:r>
              <a:rPr lang="en-GB" dirty="0"/>
              <a:t>To achieve: Database DevOps</a:t>
            </a:r>
            <a:endParaRPr lang="LID4096" dirty="0"/>
          </a:p>
        </p:txBody>
      </p:sp>
      <p:grpSp>
        <p:nvGrpSpPr>
          <p:cNvPr id="67" name="Groep 66">
            <a:extLst>
              <a:ext uri="{FF2B5EF4-FFF2-40B4-BE49-F238E27FC236}">
                <a16:creationId xmlns:a16="http://schemas.microsoft.com/office/drawing/2014/main" id="{520A4F35-26CF-1699-16AC-74A84A2CB41F}"/>
              </a:ext>
            </a:extLst>
          </p:cNvPr>
          <p:cNvGrpSpPr/>
          <p:nvPr/>
        </p:nvGrpSpPr>
        <p:grpSpPr>
          <a:xfrm>
            <a:off x="7208274" y="1958183"/>
            <a:ext cx="3976008" cy="2874287"/>
            <a:chOff x="7208274" y="1958183"/>
            <a:chExt cx="3976008" cy="2874287"/>
          </a:xfrm>
        </p:grpSpPr>
        <p:cxnSp>
          <p:nvCxnSpPr>
            <p:cNvPr id="55" name="Straight Arrow Connector 54">
              <a:extLst>
                <a:ext uri="{FF2B5EF4-FFF2-40B4-BE49-F238E27FC236}">
                  <a16:creationId xmlns:a16="http://schemas.microsoft.com/office/drawing/2014/main" id="{B2086AA2-DFF3-EDE1-65DD-A1F52DF2841F}"/>
                </a:ext>
              </a:extLst>
            </p:cNvPr>
            <p:cNvCxnSpPr>
              <a:cxnSpLocks/>
            </p:cNvCxnSpPr>
            <p:nvPr/>
          </p:nvCxnSpPr>
          <p:spPr>
            <a:xfrm>
              <a:off x="8129140" y="2475750"/>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9FD4FFF4-B024-96A3-619A-0DDEF49F182F}"/>
                </a:ext>
              </a:extLst>
            </p:cNvPr>
            <p:cNvGrpSpPr/>
            <p:nvPr/>
          </p:nvGrpSpPr>
          <p:grpSpPr>
            <a:xfrm>
              <a:off x="7208274" y="1958183"/>
              <a:ext cx="3976008" cy="2874287"/>
              <a:chOff x="7208274" y="1958183"/>
              <a:chExt cx="3976008" cy="2874287"/>
            </a:xfrm>
          </p:grpSpPr>
          <p:grpSp>
            <p:nvGrpSpPr>
              <p:cNvPr id="65" name="Groep 64">
                <a:extLst>
                  <a:ext uri="{FF2B5EF4-FFF2-40B4-BE49-F238E27FC236}">
                    <a16:creationId xmlns:a16="http://schemas.microsoft.com/office/drawing/2014/main" id="{8CCD472A-A95F-8BE9-501F-F0BC7AAF8379}"/>
                  </a:ext>
                </a:extLst>
              </p:cNvPr>
              <p:cNvGrpSpPr/>
              <p:nvPr/>
            </p:nvGrpSpPr>
            <p:grpSpPr>
              <a:xfrm>
                <a:off x="7208274" y="1958183"/>
                <a:ext cx="3976008" cy="2874287"/>
                <a:chOff x="7216982" y="1958183"/>
                <a:chExt cx="3976008" cy="2874287"/>
              </a:xfrm>
            </p:grpSpPr>
            <p:grpSp>
              <p:nvGrpSpPr>
                <p:cNvPr id="21" name="Group 20">
                  <a:extLst>
                    <a:ext uri="{FF2B5EF4-FFF2-40B4-BE49-F238E27FC236}">
                      <a16:creationId xmlns:a16="http://schemas.microsoft.com/office/drawing/2014/main" id="{7AAF4D2B-74C2-DF68-81A0-478DD9E516B8}"/>
                    </a:ext>
                  </a:extLst>
                </p:cNvPr>
                <p:cNvGrpSpPr/>
                <p:nvPr/>
              </p:nvGrpSpPr>
              <p:grpSpPr>
                <a:xfrm>
                  <a:off x="7527879" y="1958183"/>
                  <a:ext cx="3665111" cy="2874287"/>
                  <a:chOff x="7527879" y="1958183"/>
                  <a:chExt cx="3665111" cy="2874287"/>
                </a:xfrm>
              </p:grpSpPr>
              <p:sp>
                <p:nvSpPr>
                  <p:cNvPr id="87" name="Subtitle 2">
                    <a:extLst>
                      <a:ext uri="{FF2B5EF4-FFF2-40B4-BE49-F238E27FC236}">
                        <a16:creationId xmlns:a16="http://schemas.microsoft.com/office/drawing/2014/main" id="{33D4B3CC-9142-9756-5B29-F0E1EF566FAB}"/>
                      </a:ext>
                    </a:extLst>
                  </p:cNvPr>
                  <p:cNvSpPr txBox="1">
                    <a:spLocks/>
                  </p:cNvSpPr>
                  <p:nvPr/>
                </p:nvSpPr>
                <p:spPr>
                  <a:xfrm>
                    <a:off x="8079514" y="3223020"/>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Deliver</a:t>
                    </a:r>
                  </a:p>
                </p:txBody>
              </p:sp>
              <p:cxnSp>
                <p:nvCxnSpPr>
                  <p:cNvPr id="111" name="Straight Connector 110">
                    <a:extLst>
                      <a:ext uri="{FF2B5EF4-FFF2-40B4-BE49-F238E27FC236}">
                        <a16:creationId xmlns:a16="http://schemas.microsoft.com/office/drawing/2014/main" id="{4707522B-70A4-37E4-6944-304B69AE1587}"/>
                      </a:ext>
                    </a:extLst>
                  </p:cNvPr>
                  <p:cNvCxnSpPr>
                    <a:cxnSpLocks/>
                  </p:cNvCxnSpPr>
                  <p:nvPr/>
                </p:nvCxnSpPr>
                <p:spPr>
                  <a:xfrm>
                    <a:off x="7527879" y="1958347"/>
                    <a:ext cx="13500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74D7D74-F072-832D-0B66-26761796E57D}"/>
                      </a:ext>
                    </a:extLst>
                  </p:cNvPr>
                  <p:cNvCxnSpPr>
                    <a:cxnSpLocks/>
                    <a:endCxn id="117" idx="0"/>
                  </p:cNvCxnSpPr>
                  <p:nvPr/>
                </p:nvCxnSpPr>
                <p:spPr>
                  <a:xfrm flipV="1">
                    <a:off x="9057569" y="1958183"/>
                    <a:ext cx="1752529" cy="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7CA8564-47DD-C9F8-5D58-5718F35099A2}"/>
                      </a:ext>
                    </a:extLst>
                  </p:cNvPr>
                  <p:cNvSpPr/>
                  <p:nvPr/>
                </p:nvSpPr>
                <p:spPr>
                  <a:xfrm>
                    <a:off x="10427207" y="1958183"/>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4D04DA7C-36C4-0AF6-F1C8-579C8BE8F34D}"/>
                      </a:ext>
                    </a:extLst>
                  </p:cNvPr>
                  <p:cNvCxnSpPr>
                    <a:cxnSpLocks/>
                  </p:cNvCxnSpPr>
                  <p:nvPr/>
                </p:nvCxnSpPr>
                <p:spPr>
                  <a:xfrm>
                    <a:off x="11192990" y="2248458"/>
                    <a:ext cx="0" cy="20392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Arc 122">
                    <a:extLst>
                      <a:ext uri="{FF2B5EF4-FFF2-40B4-BE49-F238E27FC236}">
                        <a16:creationId xmlns:a16="http://schemas.microsoft.com/office/drawing/2014/main" id="{6C0B0A09-3CF3-7D7D-E0B1-0CB92375DBC2}"/>
                      </a:ext>
                    </a:extLst>
                  </p:cNvPr>
                  <p:cNvSpPr/>
                  <p:nvPr/>
                </p:nvSpPr>
                <p:spPr>
                  <a:xfrm>
                    <a:off x="9240009" y="3064861"/>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5F3DB0E6-6E96-14D2-958B-0992A02D83AD}"/>
                      </a:ext>
                    </a:extLst>
                  </p:cNvPr>
                  <p:cNvCxnSpPr>
                    <a:cxnSpLocks/>
                  </p:cNvCxnSpPr>
                  <p:nvPr/>
                </p:nvCxnSpPr>
                <p:spPr>
                  <a:xfrm>
                    <a:off x="10005792" y="3355136"/>
                    <a:ext cx="0" cy="9186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96669F-F382-3887-248D-A6C4962FABA8}"/>
                      </a:ext>
                    </a:extLst>
                  </p:cNvPr>
                  <p:cNvCxnSpPr>
                    <a:cxnSpLocks/>
                  </p:cNvCxnSpPr>
                  <p:nvPr/>
                </p:nvCxnSpPr>
                <p:spPr>
                  <a:xfrm>
                    <a:off x="7527879" y="3065721"/>
                    <a:ext cx="2087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81F0E2F-9889-AE9F-20C8-565CDCB1DF91}"/>
                      </a:ext>
                    </a:extLst>
                  </p:cNvPr>
                  <p:cNvCxnSpPr>
                    <a:cxnSpLocks/>
                  </p:cNvCxnSpPr>
                  <p:nvPr/>
                </p:nvCxnSpPr>
                <p:spPr>
                  <a:xfrm>
                    <a:off x="10005818" y="4263313"/>
                    <a:ext cx="383039" cy="569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6F4132-05DC-BF20-8628-B10FB7EC2A36}"/>
                      </a:ext>
                    </a:extLst>
                  </p:cNvPr>
                  <p:cNvCxnSpPr>
                    <a:cxnSpLocks/>
                  </p:cNvCxnSpPr>
                  <p:nvPr/>
                </p:nvCxnSpPr>
                <p:spPr>
                  <a:xfrm flipH="1">
                    <a:off x="10862608" y="4263313"/>
                    <a:ext cx="330382" cy="54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E400125-93BF-EBDC-0F7F-5D172F2E8616}"/>
                      </a:ext>
                    </a:extLst>
                  </p:cNvPr>
                  <p:cNvSpPr/>
                  <p:nvPr/>
                </p:nvSpPr>
                <p:spPr>
                  <a:xfrm>
                    <a:off x="8349175" y="2922914"/>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3</a:t>
                    </a:r>
                    <a:endParaRPr lang="en-US" sz="2000" b="0" dirty="0">
                      <a:latin typeface="Roboto Bold" panose="02000000000000000000" pitchFamily="2" charset="0"/>
                      <a:ea typeface="Roboto Bold" panose="02000000000000000000" pitchFamily="2" charset="0"/>
                    </a:endParaRPr>
                  </a:p>
                </p:txBody>
              </p:sp>
            </p:grpSp>
            <p:cxnSp>
              <p:nvCxnSpPr>
                <p:cNvPr id="57" name="Straight Connector 149">
                  <a:extLst>
                    <a:ext uri="{FF2B5EF4-FFF2-40B4-BE49-F238E27FC236}">
                      <a16:creationId xmlns:a16="http://schemas.microsoft.com/office/drawing/2014/main" id="{B448FFB5-60CC-96B7-37A2-72B5B1B3CA8D}"/>
                    </a:ext>
                  </a:extLst>
                </p:cNvPr>
                <p:cNvCxnSpPr>
                  <a:cxnSpLocks/>
                </p:cNvCxnSpPr>
                <p:nvPr/>
              </p:nvCxnSpPr>
              <p:spPr>
                <a:xfrm flipH="1">
                  <a:off x="7216982" y="1961538"/>
                  <a:ext cx="316183" cy="25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152">
                  <a:extLst>
                    <a:ext uri="{FF2B5EF4-FFF2-40B4-BE49-F238E27FC236}">
                      <a16:creationId xmlns:a16="http://schemas.microsoft.com/office/drawing/2014/main" id="{43844E90-D21F-3ED1-0B9F-FB24900BA430}"/>
                    </a:ext>
                  </a:extLst>
                </p:cNvPr>
                <p:cNvCxnSpPr>
                  <a:cxnSpLocks/>
                </p:cNvCxnSpPr>
                <p:nvPr/>
              </p:nvCxnSpPr>
              <p:spPr>
                <a:xfrm>
                  <a:off x="7241330" y="2817368"/>
                  <a:ext cx="293802" cy="24749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912CBE11-AE13-B1F1-3C5F-881EA470F6E1}"/>
                  </a:ext>
                </a:extLst>
              </p:cNvPr>
              <p:cNvSpPr txBox="1">
                <a:spLocks/>
              </p:cNvSpPr>
              <p:nvPr/>
            </p:nvSpPr>
            <p:spPr>
              <a:xfrm>
                <a:off x="8128247" y="2305735"/>
                <a:ext cx="537591"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Build</a:t>
                </a:r>
              </a:p>
            </p:txBody>
          </p:sp>
        </p:grpSp>
      </p:grpSp>
      <p:grpSp>
        <p:nvGrpSpPr>
          <p:cNvPr id="69" name="Groep 68">
            <a:extLst>
              <a:ext uri="{FF2B5EF4-FFF2-40B4-BE49-F238E27FC236}">
                <a16:creationId xmlns:a16="http://schemas.microsoft.com/office/drawing/2014/main" id="{C3BF150E-6842-9823-576E-9C11E9108681}"/>
              </a:ext>
            </a:extLst>
          </p:cNvPr>
          <p:cNvGrpSpPr/>
          <p:nvPr/>
        </p:nvGrpSpPr>
        <p:grpSpPr>
          <a:xfrm>
            <a:off x="4675794" y="2196476"/>
            <a:ext cx="3673660" cy="921844"/>
            <a:chOff x="4675794" y="2196476"/>
            <a:chExt cx="3673660" cy="921844"/>
          </a:xfrm>
        </p:grpSpPr>
        <p:grpSp>
          <p:nvGrpSpPr>
            <p:cNvPr id="64" name="Groep 63">
              <a:extLst>
                <a:ext uri="{FF2B5EF4-FFF2-40B4-BE49-F238E27FC236}">
                  <a16:creationId xmlns:a16="http://schemas.microsoft.com/office/drawing/2014/main" id="{91AA4BD1-43B2-0BCC-3B5D-918BA1FB3657}"/>
                </a:ext>
              </a:extLst>
            </p:cNvPr>
            <p:cNvGrpSpPr/>
            <p:nvPr/>
          </p:nvGrpSpPr>
          <p:grpSpPr>
            <a:xfrm>
              <a:off x="4675794" y="2196476"/>
              <a:ext cx="3673660" cy="921844"/>
              <a:chOff x="4674594" y="2603939"/>
              <a:chExt cx="3673660" cy="921844"/>
            </a:xfrm>
          </p:grpSpPr>
          <p:cxnSp>
            <p:nvCxnSpPr>
              <p:cNvPr id="37" name="Straight Arrow Connector 36">
                <a:extLst>
                  <a:ext uri="{FF2B5EF4-FFF2-40B4-BE49-F238E27FC236}">
                    <a16:creationId xmlns:a16="http://schemas.microsoft.com/office/drawing/2014/main" id="{B5230872-F08A-5CDC-CE1A-A71BD79CA532}"/>
                  </a:ext>
                </a:extLst>
              </p:cNvPr>
              <p:cNvCxnSpPr>
                <a:cxnSpLocks/>
              </p:cNvCxnSpPr>
              <p:nvPr/>
            </p:nvCxnSpPr>
            <p:spPr>
              <a:xfrm>
                <a:off x="7028248" y="2885047"/>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08BF4F08-7E4C-43DD-B9F7-664274C8B85D}"/>
                  </a:ext>
                </a:extLst>
              </p:cNvPr>
              <p:cNvGrpSpPr/>
              <p:nvPr/>
            </p:nvGrpSpPr>
            <p:grpSpPr>
              <a:xfrm>
                <a:off x="4674594" y="2603939"/>
                <a:ext cx="3673660" cy="921844"/>
                <a:chOff x="4675762" y="2190388"/>
                <a:chExt cx="3673660" cy="921844"/>
              </a:xfrm>
            </p:grpSpPr>
            <p:sp>
              <p:nvSpPr>
                <p:cNvPr id="41" name="Subtitle 2">
                  <a:extLst>
                    <a:ext uri="{FF2B5EF4-FFF2-40B4-BE49-F238E27FC236}">
                      <a16:creationId xmlns:a16="http://schemas.microsoft.com/office/drawing/2014/main" id="{ECF44715-6A0F-E8AD-3495-1F8D0F560C55}"/>
                    </a:ext>
                  </a:extLst>
                </p:cNvPr>
                <p:cNvSpPr txBox="1">
                  <a:spLocks/>
                </p:cNvSpPr>
                <p:nvPr/>
              </p:nvSpPr>
              <p:spPr>
                <a:xfrm>
                  <a:off x="7532098" y="2604994"/>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Migration script</a:t>
                  </a:r>
                </a:p>
              </p:txBody>
            </p:sp>
            <p:pic>
              <p:nvPicPr>
                <p:cNvPr id="40" name="Graphic 39">
                  <a:extLst>
                    <a:ext uri="{FF2B5EF4-FFF2-40B4-BE49-F238E27FC236}">
                      <a16:creationId xmlns:a16="http://schemas.microsoft.com/office/drawing/2014/main" id="{52DDE690-8880-29D9-333E-8383440E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354" y="2190388"/>
                  <a:ext cx="358298" cy="454426"/>
                </a:xfrm>
                <a:prstGeom prst="rect">
                  <a:avLst/>
                </a:prstGeom>
              </p:spPr>
            </p:pic>
            <p:sp>
              <p:nvSpPr>
                <p:cNvPr id="35" name="Freeform 12">
                  <a:extLst>
                    <a:ext uri="{FF2B5EF4-FFF2-40B4-BE49-F238E27FC236}">
                      <a16:creationId xmlns:a16="http://schemas.microsoft.com/office/drawing/2014/main" id="{F8AFF979-FCA7-418D-146D-3AB4C83BB6DF}"/>
                    </a:ext>
                  </a:extLst>
                </p:cNvPr>
                <p:cNvSpPr>
                  <a:spLocks noChangeArrowheads="1"/>
                </p:cNvSpPr>
                <p:nvPr/>
              </p:nvSpPr>
              <p:spPr bwMode="auto">
                <a:xfrm>
                  <a:off x="5988819" y="2236324"/>
                  <a:ext cx="505433" cy="506994"/>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sp>
              <p:nvSpPr>
                <p:cNvPr id="44" name="Subtitle 2">
                  <a:extLst>
                    <a:ext uri="{FF2B5EF4-FFF2-40B4-BE49-F238E27FC236}">
                      <a16:creationId xmlns:a16="http://schemas.microsoft.com/office/drawing/2014/main" id="{7249BF7D-E8D4-0715-8E97-09CE2FE2D32D}"/>
                    </a:ext>
                  </a:extLst>
                </p:cNvPr>
                <p:cNvSpPr txBox="1">
                  <a:spLocks/>
                </p:cNvSpPr>
                <p:nvPr/>
              </p:nvSpPr>
              <p:spPr>
                <a:xfrm>
                  <a:off x="4675762" y="2615386"/>
                  <a:ext cx="115975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Create Pull request</a:t>
                  </a:r>
                </a:p>
              </p:txBody>
            </p:sp>
            <p:pic>
              <p:nvPicPr>
                <p:cNvPr id="47" name="Graphic 46">
                  <a:extLst>
                    <a:ext uri="{FF2B5EF4-FFF2-40B4-BE49-F238E27FC236}">
                      <a16:creationId xmlns:a16="http://schemas.microsoft.com/office/drawing/2014/main" id="{5B488AE1-D07D-A988-0130-BE78AF6F2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0902" y="2361789"/>
                  <a:ext cx="322807" cy="203249"/>
                </a:xfrm>
                <a:prstGeom prst="rect">
                  <a:avLst/>
                </a:prstGeom>
              </p:spPr>
            </p:pic>
            <p:sp>
              <p:nvSpPr>
                <p:cNvPr id="48" name="Subtitle 2">
                  <a:extLst>
                    <a:ext uri="{FF2B5EF4-FFF2-40B4-BE49-F238E27FC236}">
                      <a16:creationId xmlns:a16="http://schemas.microsoft.com/office/drawing/2014/main" id="{C210BA8C-BEF1-B76C-5AB1-8F0C91315DFF}"/>
                    </a:ext>
                  </a:extLst>
                </p:cNvPr>
                <p:cNvSpPr txBox="1">
                  <a:spLocks/>
                </p:cNvSpPr>
                <p:nvPr/>
              </p:nvSpPr>
              <p:spPr>
                <a:xfrm>
                  <a:off x="5896927" y="2780434"/>
                  <a:ext cx="1082356"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Review schema changes</a:t>
                  </a:r>
                </a:p>
              </p:txBody>
            </p:sp>
            <p:sp>
              <p:nvSpPr>
                <p:cNvPr id="49" name="Subtitle 2">
                  <a:extLst>
                    <a:ext uri="{FF2B5EF4-FFF2-40B4-BE49-F238E27FC236}">
                      <a16:creationId xmlns:a16="http://schemas.microsoft.com/office/drawing/2014/main" id="{25842486-5BD7-B848-3C5D-48D196BCA91D}"/>
                    </a:ext>
                  </a:extLst>
                </p:cNvPr>
                <p:cNvSpPr txBox="1">
                  <a:spLocks/>
                </p:cNvSpPr>
                <p:nvPr/>
              </p:nvSpPr>
              <p:spPr>
                <a:xfrm>
                  <a:off x="6906228" y="2302916"/>
                  <a:ext cx="72016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Generate</a:t>
                  </a:r>
                </a:p>
              </p:txBody>
            </p:sp>
            <p:cxnSp>
              <p:nvCxnSpPr>
                <p:cNvPr id="34" name="Straight Arrow Connector 7">
                  <a:extLst>
                    <a:ext uri="{FF2B5EF4-FFF2-40B4-BE49-F238E27FC236}">
                      <a16:creationId xmlns:a16="http://schemas.microsoft.com/office/drawing/2014/main" id="{A319C891-0427-7802-4890-1AECBB728A5C}"/>
                    </a:ext>
                  </a:extLst>
                </p:cNvPr>
                <p:cNvCxnSpPr>
                  <a:cxnSpLocks/>
                </p:cNvCxnSpPr>
                <p:nvPr/>
              </p:nvCxnSpPr>
              <p:spPr>
                <a:xfrm>
                  <a:off x="5349377" y="2480168"/>
                  <a:ext cx="5218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68" name="Freeform 45">
              <a:extLst>
                <a:ext uri="{FF2B5EF4-FFF2-40B4-BE49-F238E27FC236}">
                  <a16:creationId xmlns:a16="http://schemas.microsoft.com/office/drawing/2014/main" id="{A99ADEF1-FD91-3FB9-E81B-C45D68DC0427}"/>
                </a:ext>
              </a:extLst>
            </p:cNvPr>
            <p:cNvSpPr>
              <a:spLocks noChangeArrowheads="1"/>
            </p:cNvSpPr>
            <p:nvPr/>
          </p:nvSpPr>
          <p:spPr bwMode="auto">
            <a:xfrm>
              <a:off x="4846260" y="2205393"/>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grpSp>
      <p:grpSp>
        <p:nvGrpSpPr>
          <p:cNvPr id="8" name="Groep 7">
            <a:extLst>
              <a:ext uri="{FF2B5EF4-FFF2-40B4-BE49-F238E27FC236}">
                <a16:creationId xmlns:a16="http://schemas.microsoft.com/office/drawing/2014/main" id="{334D817F-B376-973B-3AFD-8D81ED53DC63}"/>
              </a:ext>
            </a:extLst>
          </p:cNvPr>
          <p:cNvGrpSpPr/>
          <p:nvPr/>
        </p:nvGrpSpPr>
        <p:grpSpPr>
          <a:xfrm>
            <a:off x="1963522" y="2198663"/>
            <a:ext cx="493548" cy="400987"/>
            <a:chOff x="6339539" y="2208258"/>
            <a:chExt cx="554037" cy="450132"/>
          </a:xfrm>
        </p:grpSpPr>
        <p:sp>
          <p:nvSpPr>
            <p:cNvPr id="18" name="Freeform: Shape 42">
              <a:extLst>
                <a:ext uri="{FF2B5EF4-FFF2-40B4-BE49-F238E27FC236}">
                  <a16:creationId xmlns:a16="http://schemas.microsoft.com/office/drawing/2014/main" id="{2C2D5719-6106-F716-91B7-8C55CA5D439F}"/>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32" name="Freeform 44">
              <a:extLst>
                <a:ext uri="{FF2B5EF4-FFF2-40B4-BE49-F238E27FC236}">
                  <a16:creationId xmlns:a16="http://schemas.microsoft.com/office/drawing/2014/main" id="{0B9D9CCA-E0A2-B3BD-1B29-8711B850D326}"/>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6" name="Groep 125">
            <a:extLst>
              <a:ext uri="{FF2B5EF4-FFF2-40B4-BE49-F238E27FC236}">
                <a16:creationId xmlns:a16="http://schemas.microsoft.com/office/drawing/2014/main" id="{3883DB5D-6AD4-E7F2-D0D7-B0A23AD69279}"/>
              </a:ext>
            </a:extLst>
          </p:cNvPr>
          <p:cNvGrpSpPr/>
          <p:nvPr/>
        </p:nvGrpSpPr>
        <p:grpSpPr>
          <a:xfrm>
            <a:off x="1973268" y="1442560"/>
            <a:ext cx="493548" cy="400987"/>
            <a:chOff x="6339539" y="2208258"/>
            <a:chExt cx="554037" cy="450132"/>
          </a:xfrm>
        </p:grpSpPr>
        <p:sp>
          <p:nvSpPr>
            <p:cNvPr id="127" name="Freeform: Shape 42">
              <a:extLst>
                <a:ext uri="{FF2B5EF4-FFF2-40B4-BE49-F238E27FC236}">
                  <a16:creationId xmlns:a16="http://schemas.microsoft.com/office/drawing/2014/main" id="{F54AD290-509B-CAA1-CBA4-84AB445BEA16}"/>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28" name="Freeform 44">
              <a:extLst>
                <a:ext uri="{FF2B5EF4-FFF2-40B4-BE49-F238E27FC236}">
                  <a16:creationId xmlns:a16="http://schemas.microsoft.com/office/drawing/2014/main" id="{19129366-2C39-AE9D-66C0-657F7967A5B5}"/>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9" name="Groep 128">
            <a:extLst>
              <a:ext uri="{FF2B5EF4-FFF2-40B4-BE49-F238E27FC236}">
                <a16:creationId xmlns:a16="http://schemas.microsoft.com/office/drawing/2014/main" id="{0F3B5122-6BE2-3CE3-D270-8FA6BAAA7727}"/>
              </a:ext>
            </a:extLst>
          </p:cNvPr>
          <p:cNvGrpSpPr/>
          <p:nvPr/>
        </p:nvGrpSpPr>
        <p:grpSpPr>
          <a:xfrm>
            <a:off x="1959564" y="2857921"/>
            <a:ext cx="493548" cy="400987"/>
            <a:chOff x="6339539" y="2208258"/>
            <a:chExt cx="554037" cy="450132"/>
          </a:xfrm>
        </p:grpSpPr>
        <p:sp>
          <p:nvSpPr>
            <p:cNvPr id="131" name="Freeform: Shape 42">
              <a:extLst>
                <a:ext uri="{FF2B5EF4-FFF2-40B4-BE49-F238E27FC236}">
                  <a16:creationId xmlns:a16="http://schemas.microsoft.com/office/drawing/2014/main" id="{8A313B87-D4F1-EC94-251B-4008F563C610}"/>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32" name="Freeform 44">
              <a:extLst>
                <a:ext uri="{FF2B5EF4-FFF2-40B4-BE49-F238E27FC236}">
                  <a16:creationId xmlns:a16="http://schemas.microsoft.com/office/drawing/2014/main" id="{FDA102DE-56E0-49CD-106F-99CDA8D4B3CA}"/>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pic>
        <p:nvPicPr>
          <p:cNvPr id="139" name="Picture 10">
            <a:extLst>
              <a:ext uri="{FF2B5EF4-FFF2-40B4-BE49-F238E27FC236}">
                <a16:creationId xmlns:a16="http://schemas.microsoft.com/office/drawing/2014/main" id="{671B2C33-C528-423B-09F0-353740D92F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1251" y="1005063"/>
            <a:ext cx="454338" cy="4543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a:extLst>
              <a:ext uri="{FF2B5EF4-FFF2-40B4-BE49-F238E27FC236}">
                <a16:creationId xmlns:a16="http://schemas.microsoft.com/office/drawing/2014/main" id="{BA4B1F98-C20D-173A-833A-D867D49862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4924" y="1296537"/>
            <a:ext cx="454338" cy="454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1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58"/>
                                        </p:tgtEl>
                                        <p:attrNameLst>
                                          <p:attrName>style.visibility</p:attrName>
                                        </p:attrNameLst>
                                      </p:cBhvr>
                                      <p:to>
                                        <p:strVal val="visible"/>
                                      </p:to>
                                    </p:set>
                                    <p:animEffect transition="in" filter="fade">
                                      <p:cBhvr>
                                        <p:cTn id="5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1D6CBF-5C34-FEC1-4202-31D770482433}"/>
              </a:ext>
            </a:extLst>
          </p:cNvPr>
          <p:cNvSpPr>
            <a:spLocks noGrp="1"/>
          </p:cNvSpPr>
          <p:nvPr>
            <p:ph type="title"/>
          </p:nvPr>
        </p:nvSpPr>
        <p:spPr/>
        <p:txBody>
          <a:bodyPr wrap="square" anchor="t">
            <a:normAutofit/>
          </a:bodyPr>
          <a:lstStyle/>
          <a:p>
            <a:r>
              <a:rPr lang="nl-NL" dirty="0"/>
              <a:t>Computer Setup (Hands-on)</a:t>
            </a:r>
            <a:endParaRPr lang="LID4096" dirty="0"/>
          </a:p>
        </p:txBody>
      </p:sp>
      <p:sp>
        <p:nvSpPr>
          <p:cNvPr id="3" name="Ondertitel 2">
            <a:extLst>
              <a:ext uri="{FF2B5EF4-FFF2-40B4-BE49-F238E27FC236}">
                <a16:creationId xmlns:a16="http://schemas.microsoft.com/office/drawing/2014/main" id="{BE2EB897-33C3-7F96-C454-C7395230A1F8}"/>
              </a:ext>
            </a:extLst>
          </p:cNvPr>
          <p:cNvSpPr>
            <a:spLocks noGrp="1"/>
          </p:cNvSpPr>
          <p:nvPr>
            <p:ph idx="1"/>
          </p:nvPr>
        </p:nvSpPr>
        <p:spPr/>
        <p:txBody>
          <a:bodyPr wrap="square" anchor="t">
            <a:normAutofit/>
          </a:bodyPr>
          <a:lstStyle/>
          <a:p>
            <a:r>
              <a:rPr lang="nl-NL" dirty="0" err="1"/>
              <a:t>Install</a:t>
            </a:r>
            <a:r>
              <a:rPr lang="nl-NL" dirty="0"/>
              <a:t> Git</a:t>
            </a:r>
          </a:p>
          <a:p>
            <a:r>
              <a:rPr lang="nl-NL" dirty="0" err="1"/>
              <a:t>Install</a:t>
            </a:r>
            <a:r>
              <a:rPr lang="nl-NL" dirty="0"/>
              <a:t> </a:t>
            </a:r>
            <a:r>
              <a:rPr lang="nl-NL" dirty="0" err="1"/>
              <a:t>VSCode</a:t>
            </a:r>
            <a:endParaRPr lang="nl-NL" dirty="0"/>
          </a:p>
          <a:p>
            <a:r>
              <a:rPr lang="nl-NL" dirty="0" err="1"/>
              <a:t>Create</a:t>
            </a:r>
            <a:r>
              <a:rPr lang="nl-NL" dirty="0"/>
              <a:t> GitHub account</a:t>
            </a:r>
          </a:p>
          <a:p>
            <a:pPr marL="0" indent="0">
              <a:buNone/>
            </a:pPr>
            <a:endParaRPr lang="LID4096" dirty="0"/>
          </a:p>
        </p:txBody>
      </p:sp>
      <p:pic>
        <p:nvPicPr>
          <p:cNvPr id="5" name="Picture 8">
            <a:extLst>
              <a:ext uri="{FF2B5EF4-FFF2-40B4-BE49-F238E27FC236}">
                <a16:creationId xmlns:a16="http://schemas.microsoft.com/office/drawing/2014/main" id="{3F1ED6FA-705D-622E-329A-09606FB4D762}"/>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44654"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pic>
        <p:nvPicPr>
          <p:cNvPr id="7" name="Afbeelding 6">
            <a:extLst>
              <a:ext uri="{FF2B5EF4-FFF2-40B4-BE49-F238E27FC236}">
                <a16:creationId xmlns:a16="http://schemas.microsoft.com/office/drawing/2014/main" id="{94B51860-D696-ED75-D827-C8F331D81946}"/>
              </a:ext>
            </a:extLst>
          </p:cNvPr>
          <p:cNvPicPr>
            <a:picLocks noChangeAspect="1"/>
          </p:cNvPicPr>
          <p:nvPr/>
        </p:nvPicPr>
        <p:blipFill>
          <a:blip r:embed="rId5"/>
          <a:stretch>
            <a:fillRect/>
          </a:stretch>
        </p:blipFill>
        <p:spPr>
          <a:xfrm>
            <a:off x="5644022" y="1282832"/>
            <a:ext cx="4286250" cy="4286250"/>
          </a:xfrm>
          <a:prstGeom prst="rect">
            <a:avLst/>
          </a:prstGeom>
        </p:spPr>
      </p:pic>
    </p:spTree>
    <p:extLst>
      <p:ext uri="{BB962C8B-B14F-4D97-AF65-F5344CB8AC3E}">
        <p14:creationId xmlns:p14="http://schemas.microsoft.com/office/powerpoint/2010/main" val="319125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CD8BB2-0417-DCBB-2D4E-C03B41330E94}"/>
              </a:ext>
            </a:extLst>
          </p:cNvPr>
          <p:cNvSpPr>
            <a:spLocks noGrp="1"/>
          </p:cNvSpPr>
          <p:nvPr>
            <p:ph type="title"/>
          </p:nvPr>
        </p:nvSpPr>
        <p:spPr>
          <a:xfrm>
            <a:off x="369047" y="492942"/>
            <a:ext cx="9418359" cy="1325563"/>
          </a:xfrm>
        </p:spPr>
        <p:txBody>
          <a:bodyPr wrap="square" anchor="t">
            <a:normAutofit/>
          </a:bodyPr>
          <a:lstStyle/>
          <a:p>
            <a:r>
              <a:rPr lang="nl-NL" dirty="0"/>
              <a:t>Basic Git </a:t>
            </a:r>
            <a:r>
              <a:rPr lang="nl-NL" dirty="0" err="1"/>
              <a:t>Commands</a:t>
            </a:r>
            <a:r>
              <a:rPr lang="nl-NL" dirty="0"/>
              <a:t> (Hands-On)</a:t>
            </a:r>
            <a:endParaRPr lang="LID4096" dirty="0"/>
          </a:p>
        </p:txBody>
      </p:sp>
      <p:sp>
        <p:nvSpPr>
          <p:cNvPr id="3" name="Ondertitel 2">
            <a:extLst>
              <a:ext uri="{FF2B5EF4-FFF2-40B4-BE49-F238E27FC236}">
                <a16:creationId xmlns:a16="http://schemas.microsoft.com/office/drawing/2014/main" id="{6B464D3B-2D60-E833-3D7E-989159CAF480}"/>
              </a:ext>
            </a:extLst>
          </p:cNvPr>
          <p:cNvSpPr>
            <a:spLocks noGrp="1"/>
          </p:cNvSpPr>
          <p:nvPr>
            <p:ph idx="1"/>
          </p:nvPr>
        </p:nvSpPr>
        <p:spPr>
          <a:xfrm>
            <a:off x="369046" y="1825625"/>
            <a:ext cx="7418101" cy="4351338"/>
          </a:xfrm>
        </p:spPr>
        <p:txBody>
          <a:bodyPr wrap="square" anchor="t">
            <a:normAutofit/>
          </a:bodyPr>
          <a:lstStyle/>
          <a:p>
            <a:r>
              <a:rPr lang="en-GB" dirty="0"/>
              <a:t>Getting Started with Git Commands</a:t>
            </a:r>
            <a:endParaRPr lang="LID4096" dirty="0"/>
          </a:p>
        </p:txBody>
      </p:sp>
      <p:pic>
        <p:nvPicPr>
          <p:cNvPr id="4" name="Picture 8">
            <a:extLst>
              <a:ext uri="{FF2B5EF4-FFF2-40B4-BE49-F238E27FC236}">
                <a16:creationId xmlns:a16="http://schemas.microsoft.com/office/drawing/2014/main" id="{F9E8804C-D619-5745-112A-862B8C013F1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35418" y="0"/>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3927870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Connector 73">
            <a:extLst>
              <a:ext uri="{FF2B5EF4-FFF2-40B4-BE49-F238E27FC236}">
                <a16:creationId xmlns:a16="http://schemas.microsoft.com/office/drawing/2014/main" id="{41A39FA5-0C6B-B4C9-348B-7A62CB0E6B93}"/>
              </a:ext>
            </a:extLst>
          </p:cNvPr>
          <p:cNvSpPr/>
          <p:nvPr/>
        </p:nvSpPr>
        <p:spPr>
          <a:xfrm>
            <a:off x="4074685" y="3820537"/>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0" name="Flowchart: Connector 77">
            <a:extLst>
              <a:ext uri="{FF2B5EF4-FFF2-40B4-BE49-F238E27FC236}">
                <a16:creationId xmlns:a16="http://schemas.microsoft.com/office/drawing/2014/main" id="{E7CFA5C9-349D-C9B6-CF86-305F75F1FB4C}"/>
              </a:ext>
            </a:extLst>
          </p:cNvPr>
          <p:cNvSpPr/>
          <p:nvPr/>
        </p:nvSpPr>
        <p:spPr>
          <a:xfrm>
            <a:off x="8393771" y="3826948"/>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CF1DCF8F-9F65-D888-ABA1-9D10DB79B6D9}"/>
              </a:ext>
            </a:extLst>
          </p:cNvPr>
          <p:cNvSpPr>
            <a:spLocks noGrp="1"/>
          </p:cNvSpPr>
          <p:nvPr>
            <p:ph type="title"/>
          </p:nvPr>
        </p:nvSpPr>
        <p:spPr/>
        <p:txBody>
          <a:bodyPr/>
          <a:lstStyle/>
          <a:p>
            <a:r>
              <a:rPr lang="en-GB" dirty="0"/>
              <a:t>Forking a repo</a:t>
            </a:r>
            <a:endParaRPr lang="LID4096" dirty="0"/>
          </a:p>
        </p:txBody>
      </p:sp>
      <p:sp>
        <p:nvSpPr>
          <p:cNvPr id="74" name="Flowchart: Connector 73">
            <a:extLst>
              <a:ext uri="{FF2B5EF4-FFF2-40B4-BE49-F238E27FC236}">
                <a16:creationId xmlns:a16="http://schemas.microsoft.com/office/drawing/2014/main" id="{D462CFE3-9005-AA9A-6D1C-065A8859D3FE}"/>
              </a:ext>
            </a:extLst>
          </p:cNvPr>
          <p:cNvSpPr/>
          <p:nvPr/>
        </p:nvSpPr>
        <p:spPr>
          <a:xfrm>
            <a:off x="4074685" y="2625284"/>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8" name="Flowchart: Connector 77">
            <a:extLst>
              <a:ext uri="{FF2B5EF4-FFF2-40B4-BE49-F238E27FC236}">
                <a16:creationId xmlns:a16="http://schemas.microsoft.com/office/drawing/2014/main" id="{B4BC0650-417F-ABED-D299-BCF55B133C28}"/>
              </a:ext>
            </a:extLst>
          </p:cNvPr>
          <p:cNvSpPr/>
          <p:nvPr/>
        </p:nvSpPr>
        <p:spPr>
          <a:xfrm>
            <a:off x="8393771" y="2631695"/>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29" name="Group 128">
            <a:extLst>
              <a:ext uri="{FF2B5EF4-FFF2-40B4-BE49-F238E27FC236}">
                <a16:creationId xmlns:a16="http://schemas.microsoft.com/office/drawing/2014/main" id="{04490CA3-49D6-4AAB-6A0C-728920F71DAF}"/>
              </a:ext>
            </a:extLst>
          </p:cNvPr>
          <p:cNvGrpSpPr/>
          <p:nvPr/>
        </p:nvGrpSpPr>
        <p:grpSpPr>
          <a:xfrm>
            <a:off x="263119" y="3745174"/>
            <a:ext cx="11818700" cy="606549"/>
            <a:chOff x="-402970" y="3585003"/>
            <a:chExt cx="11818700" cy="606549"/>
          </a:xfrm>
        </p:grpSpPr>
        <p:sp>
          <p:nvSpPr>
            <p:cNvPr id="106" name="Isosceles Triangle 105">
              <a:extLst>
                <a:ext uri="{FF2B5EF4-FFF2-40B4-BE49-F238E27FC236}">
                  <a16:creationId xmlns:a16="http://schemas.microsoft.com/office/drawing/2014/main" id="{814F8C4E-BBD4-150E-82A7-C172CCBF68BD}"/>
                </a:ext>
              </a:extLst>
            </p:cNvPr>
            <p:cNvSpPr/>
            <p:nvPr/>
          </p:nvSpPr>
          <p:spPr>
            <a:xfrm rot="5400000">
              <a:off x="10830933" y="3606755"/>
              <a:ext cx="606549" cy="56304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15" name="Group 114">
              <a:extLst>
                <a:ext uri="{FF2B5EF4-FFF2-40B4-BE49-F238E27FC236}">
                  <a16:creationId xmlns:a16="http://schemas.microsoft.com/office/drawing/2014/main" id="{79F5DECD-FA2D-6C0E-67BA-5E972DD2FC6F}"/>
                </a:ext>
              </a:extLst>
            </p:cNvPr>
            <p:cNvGrpSpPr/>
            <p:nvPr/>
          </p:nvGrpSpPr>
          <p:grpSpPr>
            <a:xfrm>
              <a:off x="-402970" y="3682024"/>
              <a:ext cx="11526783" cy="369332"/>
              <a:chOff x="-402970" y="3682024"/>
              <a:chExt cx="11526783" cy="369332"/>
            </a:xfrm>
          </p:grpSpPr>
          <p:sp>
            <p:nvSpPr>
              <p:cNvPr id="72" name="Rectangle 71">
                <a:extLst>
                  <a:ext uri="{FF2B5EF4-FFF2-40B4-BE49-F238E27FC236}">
                    <a16:creationId xmlns:a16="http://schemas.microsoft.com/office/drawing/2014/main" id="{8AB27690-A159-170F-3224-0486322F0E92}"/>
                  </a:ext>
                </a:extLst>
              </p:cNvPr>
              <p:cNvSpPr/>
              <p:nvPr/>
            </p:nvSpPr>
            <p:spPr>
              <a:xfrm>
                <a:off x="1202491" y="3784369"/>
                <a:ext cx="9921322" cy="2161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1" name="TextBox 110">
                <a:extLst>
                  <a:ext uri="{FF2B5EF4-FFF2-40B4-BE49-F238E27FC236}">
                    <a16:creationId xmlns:a16="http://schemas.microsoft.com/office/drawing/2014/main" id="{6B824727-A605-E23A-BC6D-2DA87BE11535}"/>
                  </a:ext>
                </a:extLst>
              </p:cNvPr>
              <p:cNvSpPr txBox="1"/>
              <p:nvPr/>
            </p:nvSpPr>
            <p:spPr>
              <a:xfrm>
                <a:off x="-402970" y="3682024"/>
                <a:ext cx="1633581" cy="369332"/>
              </a:xfrm>
              <a:prstGeom prst="rect">
                <a:avLst/>
              </a:prstGeom>
              <a:noFill/>
            </p:spPr>
            <p:txBody>
              <a:bodyPr wrap="square">
                <a:spAutoFit/>
              </a:bodyPr>
              <a:lstStyle/>
              <a:p>
                <a:pPr algn="r"/>
                <a:r>
                  <a:rPr lang="en-GB" dirty="0"/>
                  <a:t>origin: main</a:t>
                </a:r>
                <a:endParaRPr lang="LID4096" dirty="0"/>
              </a:p>
            </p:txBody>
          </p:sp>
        </p:grpSp>
      </p:grpSp>
      <p:grpSp>
        <p:nvGrpSpPr>
          <p:cNvPr id="2" name="Group 128">
            <a:extLst>
              <a:ext uri="{FF2B5EF4-FFF2-40B4-BE49-F238E27FC236}">
                <a16:creationId xmlns:a16="http://schemas.microsoft.com/office/drawing/2014/main" id="{CB0491F0-C5EF-6549-DE6D-61B925803E18}"/>
              </a:ext>
            </a:extLst>
          </p:cNvPr>
          <p:cNvGrpSpPr/>
          <p:nvPr/>
        </p:nvGrpSpPr>
        <p:grpSpPr>
          <a:xfrm>
            <a:off x="6" y="5072397"/>
            <a:ext cx="12081813" cy="606549"/>
            <a:chOff x="-666083" y="3585003"/>
            <a:chExt cx="12081813" cy="606549"/>
          </a:xfrm>
        </p:grpSpPr>
        <p:sp>
          <p:nvSpPr>
            <p:cNvPr id="4" name="Isosceles Triangle 105">
              <a:extLst>
                <a:ext uri="{FF2B5EF4-FFF2-40B4-BE49-F238E27FC236}">
                  <a16:creationId xmlns:a16="http://schemas.microsoft.com/office/drawing/2014/main" id="{75BF3BA4-F1EC-98BF-A59A-0BF4F0C4DDE7}"/>
                </a:ext>
              </a:extLst>
            </p:cNvPr>
            <p:cNvSpPr/>
            <p:nvPr/>
          </p:nvSpPr>
          <p:spPr>
            <a:xfrm rot="5400000">
              <a:off x="10830933" y="3606755"/>
              <a:ext cx="606549" cy="563045"/>
            </a:xfrm>
            <a:prstGeom prst="triangle">
              <a:avLst/>
            </a:prstGeom>
            <a:solidFill>
              <a:schemeClr val="tx2">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5" name="Group 114">
              <a:extLst>
                <a:ext uri="{FF2B5EF4-FFF2-40B4-BE49-F238E27FC236}">
                  <a16:creationId xmlns:a16="http://schemas.microsoft.com/office/drawing/2014/main" id="{D7D8A804-E591-C453-E654-002F10EA95A8}"/>
                </a:ext>
              </a:extLst>
            </p:cNvPr>
            <p:cNvGrpSpPr/>
            <p:nvPr/>
          </p:nvGrpSpPr>
          <p:grpSpPr>
            <a:xfrm>
              <a:off x="-666083" y="3682024"/>
              <a:ext cx="11789896" cy="369332"/>
              <a:chOff x="-666083" y="3682024"/>
              <a:chExt cx="11789896" cy="369332"/>
            </a:xfrm>
          </p:grpSpPr>
          <p:sp>
            <p:nvSpPr>
              <p:cNvPr id="6" name="Rectangle 71">
                <a:extLst>
                  <a:ext uri="{FF2B5EF4-FFF2-40B4-BE49-F238E27FC236}">
                    <a16:creationId xmlns:a16="http://schemas.microsoft.com/office/drawing/2014/main" id="{C1346870-07B8-7A6A-B0CA-FB4D413C6961}"/>
                  </a:ext>
                </a:extLst>
              </p:cNvPr>
              <p:cNvSpPr/>
              <p:nvPr/>
            </p:nvSpPr>
            <p:spPr>
              <a:xfrm>
                <a:off x="1202491" y="3784369"/>
                <a:ext cx="9921322" cy="216131"/>
              </a:xfrm>
              <a:prstGeom prst="rect">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 name="TextBox 110">
                <a:extLst>
                  <a:ext uri="{FF2B5EF4-FFF2-40B4-BE49-F238E27FC236}">
                    <a16:creationId xmlns:a16="http://schemas.microsoft.com/office/drawing/2014/main" id="{D83A31A7-0481-6730-FA56-054511F098D6}"/>
                  </a:ext>
                </a:extLst>
              </p:cNvPr>
              <p:cNvSpPr txBox="1"/>
              <p:nvPr/>
            </p:nvSpPr>
            <p:spPr>
              <a:xfrm>
                <a:off x="-666083" y="3682024"/>
                <a:ext cx="1896695" cy="369332"/>
              </a:xfrm>
              <a:prstGeom prst="rect">
                <a:avLst/>
              </a:prstGeom>
              <a:noFill/>
            </p:spPr>
            <p:txBody>
              <a:bodyPr wrap="square">
                <a:spAutoFit/>
              </a:bodyPr>
              <a:lstStyle/>
              <a:p>
                <a:pPr algn="r"/>
                <a:r>
                  <a:rPr lang="en-GB" dirty="0"/>
                  <a:t>upstream: main</a:t>
                </a:r>
                <a:endParaRPr lang="LID4096" dirty="0"/>
              </a:p>
            </p:txBody>
          </p:sp>
        </p:grpSp>
      </p:grpSp>
      <p:grpSp>
        <p:nvGrpSpPr>
          <p:cNvPr id="10" name="Group 128">
            <a:extLst>
              <a:ext uri="{FF2B5EF4-FFF2-40B4-BE49-F238E27FC236}">
                <a16:creationId xmlns:a16="http://schemas.microsoft.com/office/drawing/2014/main" id="{D6BC9B33-C337-B9D7-44E5-63806E009A8D}"/>
              </a:ext>
            </a:extLst>
          </p:cNvPr>
          <p:cNvGrpSpPr/>
          <p:nvPr/>
        </p:nvGrpSpPr>
        <p:grpSpPr>
          <a:xfrm>
            <a:off x="217205" y="2557515"/>
            <a:ext cx="11864614" cy="606549"/>
            <a:chOff x="-448884" y="3585003"/>
            <a:chExt cx="11864614" cy="606549"/>
          </a:xfrm>
        </p:grpSpPr>
        <p:sp>
          <p:nvSpPr>
            <p:cNvPr id="11" name="Isosceles Triangle 105">
              <a:extLst>
                <a:ext uri="{FF2B5EF4-FFF2-40B4-BE49-F238E27FC236}">
                  <a16:creationId xmlns:a16="http://schemas.microsoft.com/office/drawing/2014/main" id="{93D15631-C05C-2D72-F1AA-1943EE129C8A}"/>
                </a:ext>
              </a:extLst>
            </p:cNvPr>
            <p:cNvSpPr/>
            <p:nvPr/>
          </p:nvSpPr>
          <p:spPr>
            <a:xfrm rot="5400000">
              <a:off x="10830933" y="3606755"/>
              <a:ext cx="606549" cy="563045"/>
            </a:xfrm>
            <a:prstGeom prst="triangle">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2" name="Group 114">
              <a:extLst>
                <a:ext uri="{FF2B5EF4-FFF2-40B4-BE49-F238E27FC236}">
                  <a16:creationId xmlns:a16="http://schemas.microsoft.com/office/drawing/2014/main" id="{87B49540-843F-040A-FE06-3D5BA3DD039A}"/>
                </a:ext>
              </a:extLst>
            </p:cNvPr>
            <p:cNvGrpSpPr/>
            <p:nvPr/>
          </p:nvGrpSpPr>
          <p:grpSpPr>
            <a:xfrm>
              <a:off x="-448884" y="3682024"/>
              <a:ext cx="11572697" cy="369332"/>
              <a:chOff x="-448884" y="3682024"/>
              <a:chExt cx="11572697" cy="369332"/>
            </a:xfrm>
          </p:grpSpPr>
          <p:sp>
            <p:nvSpPr>
              <p:cNvPr id="13" name="Rectangle 71">
                <a:extLst>
                  <a:ext uri="{FF2B5EF4-FFF2-40B4-BE49-F238E27FC236}">
                    <a16:creationId xmlns:a16="http://schemas.microsoft.com/office/drawing/2014/main" id="{621445BE-7996-71A6-524E-A906222D0646}"/>
                  </a:ext>
                </a:extLst>
              </p:cNvPr>
              <p:cNvSpPr/>
              <p:nvPr/>
            </p:nvSpPr>
            <p:spPr>
              <a:xfrm>
                <a:off x="1202491" y="3784369"/>
                <a:ext cx="9921322" cy="216131"/>
              </a:xfrm>
              <a:prstGeom prst="rect">
                <a:avLst/>
              </a:prstGeom>
              <a:solidFill>
                <a:srgbClr val="00909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4" name="TextBox 110">
                <a:extLst>
                  <a:ext uri="{FF2B5EF4-FFF2-40B4-BE49-F238E27FC236}">
                    <a16:creationId xmlns:a16="http://schemas.microsoft.com/office/drawing/2014/main" id="{D27B134F-BD9D-415E-B8CA-80BE961EE43F}"/>
                  </a:ext>
                </a:extLst>
              </p:cNvPr>
              <p:cNvSpPr txBox="1"/>
              <p:nvPr/>
            </p:nvSpPr>
            <p:spPr>
              <a:xfrm>
                <a:off x="-448884" y="3682024"/>
                <a:ext cx="1679495" cy="369332"/>
              </a:xfrm>
              <a:prstGeom prst="rect">
                <a:avLst/>
              </a:prstGeom>
              <a:noFill/>
            </p:spPr>
            <p:txBody>
              <a:bodyPr wrap="square">
                <a:spAutoFit/>
              </a:bodyPr>
              <a:lstStyle/>
              <a:p>
                <a:pPr algn="r"/>
                <a:r>
                  <a:rPr lang="en-GB" dirty="0"/>
                  <a:t>local: main</a:t>
                </a:r>
                <a:endParaRPr lang="LID4096" dirty="0"/>
              </a:p>
            </p:txBody>
          </p:sp>
        </p:grpSp>
      </p:grpSp>
      <p:grpSp>
        <p:nvGrpSpPr>
          <p:cNvPr id="25" name="Groep 24">
            <a:extLst>
              <a:ext uri="{FF2B5EF4-FFF2-40B4-BE49-F238E27FC236}">
                <a16:creationId xmlns:a16="http://schemas.microsoft.com/office/drawing/2014/main" id="{9B2FB74C-27B1-20C4-77B5-AA734D35AA48}"/>
              </a:ext>
            </a:extLst>
          </p:cNvPr>
          <p:cNvGrpSpPr/>
          <p:nvPr/>
        </p:nvGrpSpPr>
        <p:grpSpPr>
          <a:xfrm>
            <a:off x="2041571" y="4285641"/>
            <a:ext cx="708773" cy="883777"/>
            <a:chOff x="2041571" y="4285641"/>
            <a:chExt cx="708773" cy="883777"/>
          </a:xfrm>
        </p:grpSpPr>
        <p:cxnSp>
          <p:nvCxnSpPr>
            <p:cNvPr id="101" name="Straight Arrow Connector 100">
              <a:extLst>
                <a:ext uri="{FF2B5EF4-FFF2-40B4-BE49-F238E27FC236}">
                  <a16:creationId xmlns:a16="http://schemas.microsoft.com/office/drawing/2014/main" id="{94ABA731-EAD1-CA45-D1A0-8EECC0B48892}"/>
                </a:ext>
              </a:extLst>
            </p:cNvPr>
            <p:cNvCxnSpPr>
              <a:cxnSpLocks/>
            </p:cNvCxnSpPr>
            <p:nvPr/>
          </p:nvCxnSpPr>
          <p:spPr>
            <a:xfrm>
              <a:off x="2041571" y="4285641"/>
              <a:ext cx="0" cy="88377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08">
              <a:extLst>
                <a:ext uri="{FF2B5EF4-FFF2-40B4-BE49-F238E27FC236}">
                  <a16:creationId xmlns:a16="http://schemas.microsoft.com/office/drawing/2014/main" id="{29FF6699-CC92-6B84-26F8-6159266BBB7A}"/>
                </a:ext>
              </a:extLst>
            </p:cNvPr>
            <p:cNvSpPr txBox="1"/>
            <p:nvPr/>
          </p:nvSpPr>
          <p:spPr>
            <a:xfrm>
              <a:off x="2084920" y="4531551"/>
              <a:ext cx="665424" cy="369332"/>
            </a:xfrm>
            <a:prstGeom prst="rect">
              <a:avLst/>
            </a:prstGeom>
            <a:noFill/>
          </p:spPr>
          <p:txBody>
            <a:bodyPr wrap="square">
              <a:spAutoFit/>
            </a:bodyPr>
            <a:lstStyle/>
            <a:p>
              <a:r>
                <a:rPr lang="en-GB" i="1" dirty="0"/>
                <a:t>fork</a:t>
              </a:r>
              <a:endParaRPr lang="LID4096" i="1" dirty="0"/>
            </a:p>
          </p:txBody>
        </p:sp>
      </p:grpSp>
      <p:grpSp>
        <p:nvGrpSpPr>
          <p:cNvPr id="26" name="Groep 25">
            <a:extLst>
              <a:ext uri="{FF2B5EF4-FFF2-40B4-BE49-F238E27FC236}">
                <a16:creationId xmlns:a16="http://schemas.microsoft.com/office/drawing/2014/main" id="{F30696E2-2181-18F7-395F-2A4136079EFD}"/>
              </a:ext>
            </a:extLst>
          </p:cNvPr>
          <p:cNvGrpSpPr/>
          <p:nvPr/>
        </p:nvGrpSpPr>
        <p:grpSpPr>
          <a:xfrm>
            <a:off x="2041570" y="2999766"/>
            <a:ext cx="807955" cy="883777"/>
            <a:chOff x="2041570" y="2999766"/>
            <a:chExt cx="807955" cy="883777"/>
          </a:xfrm>
        </p:grpSpPr>
        <p:cxnSp>
          <p:nvCxnSpPr>
            <p:cNvPr id="15" name="Straight Arrow Connector 100">
              <a:extLst>
                <a:ext uri="{FF2B5EF4-FFF2-40B4-BE49-F238E27FC236}">
                  <a16:creationId xmlns:a16="http://schemas.microsoft.com/office/drawing/2014/main" id="{71680FBC-A7EA-7ED4-52D6-DEB68A18D679}"/>
                </a:ext>
              </a:extLst>
            </p:cNvPr>
            <p:cNvCxnSpPr>
              <a:cxnSpLocks/>
            </p:cNvCxnSpPr>
            <p:nvPr/>
          </p:nvCxnSpPr>
          <p:spPr>
            <a:xfrm>
              <a:off x="2041571" y="2999766"/>
              <a:ext cx="0" cy="88377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108">
              <a:extLst>
                <a:ext uri="{FF2B5EF4-FFF2-40B4-BE49-F238E27FC236}">
                  <a16:creationId xmlns:a16="http://schemas.microsoft.com/office/drawing/2014/main" id="{880BD8B2-A89A-E264-C4DE-A049C966C43D}"/>
                </a:ext>
              </a:extLst>
            </p:cNvPr>
            <p:cNvSpPr txBox="1"/>
            <p:nvPr/>
          </p:nvSpPr>
          <p:spPr>
            <a:xfrm>
              <a:off x="2041570" y="3271140"/>
              <a:ext cx="807955" cy="369332"/>
            </a:xfrm>
            <a:prstGeom prst="rect">
              <a:avLst/>
            </a:prstGeom>
            <a:noFill/>
          </p:spPr>
          <p:txBody>
            <a:bodyPr wrap="square">
              <a:spAutoFit/>
            </a:bodyPr>
            <a:lstStyle/>
            <a:p>
              <a:r>
                <a:rPr lang="en-GB" i="1" dirty="0"/>
                <a:t>clone</a:t>
              </a:r>
              <a:endParaRPr lang="LID4096" i="1" dirty="0"/>
            </a:p>
          </p:txBody>
        </p:sp>
      </p:grpSp>
      <p:grpSp>
        <p:nvGrpSpPr>
          <p:cNvPr id="27" name="Groep 26">
            <a:extLst>
              <a:ext uri="{FF2B5EF4-FFF2-40B4-BE49-F238E27FC236}">
                <a16:creationId xmlns:a16="http://schemas.microsoft.com/office/drawing/2014/main" id="{51BB94A6-AA6D-C224-AA81-83CCCDD06923}"/>
              </a:ext>
            </a:extLst>
          </p:cNvPr>
          <p:cNvGrpSpPr/>
          <p:nvPr/>
        </p:nvGrpSpPr>
        <p:grpSpPr>
          <a:xfrm>
            <a:off x="8618709" y="3164064"/>
            <a:ext cx="871753" cy="589424"/>
            <a:chOff x="8618709" y="3164064"/>
            <a:chExt cx="871753" cy="589424"/>
          </a:xfrm>
        </p:grpSpPr>
        <p:cxnSp>
          <p:nvCxnSpPr>
            <p:cNvPr id="9" name="Straight Arrow Connector 100">
              <a:extLst>
                <a:ext uri="{FF2B5EF4-FFF2-40B4-BE49-F238E27FC236}">
                  <a16:creationId xmlns:a16="http://schemas.microsoft.com/office/drawing/2014/main" id="{EDACF174-09EA-FE91-E23E-D483C3E27BBA}"/>
                </a:ext>
              </a:extLst>
            </p:cNvPr>
            <p:cNvCxnSpPr>
              <a:cxnSpLocks/>
            </p:cNvCxnSpPr>
            <p:nvPr/>
          </p:nvCxnSpPr>
          <p:spPr>
            <a:xfrm flipH="1">
              <a:off x="8618709" y="3164064"/>
              <a:ext cx="2148" cy="58942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108">
              <a:extLst>
                <a:ext uri="{FF2B5EF4-FFF2-40B4-BE49-F238E27FC236}">
                  <a16:creationId xmlns:a16="http://schemas.microsoft.com/office/drawing/2014/main" id="{967F815B-2D4C-259C-C3D8-9B855E69F496}"/>
                </a:ext>
              </a:extLst>
            </p:cNvPr>
            <p:cNvSpPr txBox="1"/>
            <p:nvPr/>
          </p:nvSpPr>
          <p:spPr>
            <a:xfrm>
              <a:off x="8682507" y="3286597"/>
              <a:ext cx="807955" cy="369332"/>
            </a:xfrm>
            <a:prstGeom prst="rect">
              <a:avLst/>
            </a:prstGeom>
            <a:noFill/>
          </p:spPr>
          <p:txBody>
            <a:bodyPr wrap="square">
              <a:spAutoFit/>
            </a:bodyPr>
            <a:lstStyle/>
            <a:p>
              <a:r>
                <a:rPr lang="en-GB" i="1" dirty="0"/>
                <a:t>push</a:t>
              </a:r>
              <a:endParaRPr lang="LID4096" i="1" dirty="0"/>
            </a:p>
          </p:txBody>
        </p:sp>
      </p:grpSp>
      <p:grpSp>
        <p:nvGrpSpPr>
          <p:cNvPr id="28" name="Groep 27">
            <a:extLst>
              <a:ext uri="{FF2B5EF4-FFF2-40B4-BE49-F238E27FC236}">
                <a16:creationId xmlns:a16="http://schemas.microsoft.com/office/drawing/2014/main" id="{9EF47274-F7EC-D36F-6004-3B27B97E790B}"/>
              </a:ext>
            </a:extLst>
          </p:cNvPr>
          <p:cNvGrpSpPr/>
          <p:nvPr/>
        </p:nvGrpSpPr>
        <p:grpSpPr>
          <a:xfrm>
            <a:off x="8618709" y="4351723"/>
            <a:ext cx="1801198" cy="481233"/>
            <a:chOff x="8618709" y="4351723"/>
            <a:chExt cx="1801198" cy="481233"/>
          </a:xfrm>
        </p:grpSpPr>
        <p:cxnSp>
          <p:nvCxnSpPr>
            <p:cNvPr id="18" name="Straight Arrow Connector 100">
              <a:extLst>
                <a:ext uri="{FF2B5EF4-FFF2-40B4-BE49-F238E27FC236}">
                  <a16:creationId xmlns:a16="http://schemas.microsoft.com/office/drawing/2014/main" id="{BDFC255E-68D0-9AA6-14B9-7FF375879E96}"/>
                </a:ext>
              </a:extLst>
            </p:cNvPr>
            <p:cNvCxnSpPr>
              <a:cxnSpLocks/>
            </p:cNvCxnSpPr>
            <p:nvPr/>
          </p:nvCxnSpPr>
          <p:spPr>
            <a:xfrm>
              <a:off x="8618709" y="4351723"/>
              <a:ext cx="0" cy="481233"/>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108">
              <a:extLst>
                <a:ext uri="{FF2B5EF4-FFF2-40B4-BE49-F238E27FC236}">
                  <a16:creationId xmlns:a16="http://schemas.microsoft.com/office/drawing/2014/main" id="{E627ACD5-B41D-04CC-67F3-A73FA32D4BC4}"/>
                </a:ext>
              </a:extLst>
            </p:cNvPr>
            <p:cNvSpPr txBox="1"/>
            <p:nvPr/>
          </p:nvSpPr>
          <p:spPr>
            <a:xfrm>
              <a:off x="8646194" y="4463624"/>
              <a:ext cx="1773713" cy="369332"/>
            </a:xfrm>
            <a:prstGeom prst="rect">
              <a:avLst/>
            </a:prstGeom>
            <a:noFill/>
          </p:spPr>
          <p:txBody>
            <a:bodyPr wrap="square">
              <a:spAutoFit/>
            </a:bodyPr>
            <a:lstStyle/>
            <a:p>
              <a:r>
                <a:rPr lang="en-GB" i="1" dirty="0"/>
                <a:t>Pull Request</a:t>
              </a:r>
              <a:endParaRPr lang="LID4096" i="1" dirty="0"/>
            </a:p>
          </p:txBody>
        </p:sp>
      </p:grpSp>
      <p:pic>
        <p:nvPicPr>
          <p:cNvPr id="4100" name="Picture 4" descr="Git pull request - Design &amp; Development Icons">
            <a:extLst>
              <a:ext uri="{FF2B5EF4-FFF2-40B4-BE49-F238E27FC236}">
                <a16:creationId xmlns:a16="http://schemas.microsoft.com/office/drawing/2014/main" id="{7D2AF86B-E6A4-411B-C7FD-77EAB935C9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1402" y="4805053"/>
            <a:ext cx="494613" cy="49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17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500"/>
                                        <p:tgtEl>
                                          <p:spTgt spid="1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74"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 holding a pen shading number on a sheet">
            <a:extLst>
              <a:ext uri="{FF2B5EF4-FFF2-40B4-BE49-F238E27FC236}">
                <a16:creationId xmlns:a16="http://schemas.microsoft.com/office/drawing/2014/main" id="{E5D72021-FA7E-2F2D-EF9E-30078D6EA46F}"/>
              </a:ext>
            </a:extLst>
          </p:cNvPr>
          <p:cNvPicPr>
            <a:picLocks noChangeAspect="1"/>
          </p:cNvPicPr>
          <p:nvPr/>
        </p:nvPicPr>
        <p:blipFill rotWithShape="1">
          <a:blip r:embed="rId3"/>
          <a:srcRect l="45908"/>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4BB5DE22-EC21-DE3A-85FF-5CDEB56284A5}"/>
              </a:ext>
            </a:extLst>
          </p:cNvPr>
          <p:cNvSpPr>
            <a:spLocks noGrp="1"/>
          </p:cNvSpPr>
          <p:nvPr>
            <p:ph type="title"/>
          </p:nvPr>
        </p:nvSpPr>
        <p:spPr>
          <a:xfrm>
            <a:off x="369047" y="492942"/>
            <a:ext cx="10354371" cy="1325563"/>
          </a:xfrm>
        </p:spPr>
        <p:txBody>
          <a:bodyPr wrap="square" anchor="t">
            <a:normAutofit/>
          </a:bodyPr>
          <a:lstStyle/>
          <a:p>
            <a:r>
              <a:rPr lang="nl-NL" dirty="0" err="1"/>
              <a:t>Forking</a:t>
            </a:r>
            <a:r>
              <a:rPr lang="nl-NL" dirty="0"/>
              <a:t> a </a:t>
            </a:r>
            <a:r>
              <a:rPr lang="nl-NL" dirty="0" err="1"/>
              <a:t>repo</a:t>
            </a:r>
            <a:r>
              <a:rPr lang="nl-NL" dirty="0"/>
              <a:t> (Demo)</a:t>
            </a:r>
            <a:endParaRPr lang="LID4096" dirty="0"/>
          </a:p>
        </p:txBody>
      </p:sp>
      <p:sp>
        <p:nvSpPr>
          <p:cNvPr id="3" name="Ondertitel 2">
            <a:extLst>
              <a:ext uri="{FF2B5EF4-FFF2-40B4-BE49-F238E27FC236}">
                <a16:creationId xmlns:a16="http://schemas.microsoft.com/office/drawing/2014/main" id="{35F060AD-6BEB-2A9B-A55C-DBF8359405CE}"/>
              </a:ext>
            </a:extLst>
          </p:cNvPr>
          <p:cNvSpPr>
            <a:spLocks noGrp="1"/>
          </p:cNvSpPr>
          <p:nvPr>
            <p:ph idx="1"/>
          </p:nvPr>
        </p:nvSpPr>
        <p:spPr>
          <a:xfrm>
            <a:off x="369047" y="1825625"/>
            <a:ext cx="6648442" cy="4351338"/>
          </a:xfrm>
        </p:spPr>
        <p:txBody>
          <a:bodyPr wrap="square" anchor="t">
            <a:normAutofit/>
          </a:bodyPr>
          <a:lstStyle/>
          <a:p>
            <a:r>
              <a:rPr lang="en-GB" dirty="0"/>
              <a:t>Fork a repo</a:t>
            </a:r>
          </a:p>
          <a:p>
            <a:r>
              <a:rPr lang="en-GB" dirty="0"/>
              <a:t>Clone the repo</a:t>
            </a:r>
          </a:p>
          <a:p>
            <a:r>
              <a:rPr lang="en-GB" dirty="0"/>
              <a:t>Make a change</a:t>
            </a:r>
          </a:p>
          <a:p>
            <a:r>
              <a:rPr lang="en-GB" dirty="0"/>
              <a:t>Commit this change</a:t>
            </a:r>
          </a:p>
          <a:p>
            <a:r>
              <a:rPr lang="en-GB" dirty="0"/>
              <a:t>Push and commit</a:t>
            </a:r>
          </a:p>
        </p:txBody>
      </p:sp>
    </p:spTree>
    <p:extLst>
      <p:ext uri="{BB962C8B-B14F-4D97-AF65-F5344CB8AC3E}">
        <p14:creationId xmlns:p14="http://schemas.microsoft.com/office/powerpoint/2010/main" val="3835923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lowchart: Connector 73">
            <a:extLst>
              <a:ext uri="{FF2B5EF4-FFF2-40B4-BE49-F238E27FC236}">
                <a16:creationId xmlns:a16="http://schemas.microsoft.com/office/drawing/2014/main" id="{6CCA1B46-1843-B075-A97E-3550F1F431F7}"/>
              </a:ext>
            </a:extLst>
          </p:cNvPr>
          <p:cNvSpPr/>
          <p:nvPr/>
        </p:nvSpPr>
        <p:spPr>
          <a:xfrm>
            <a:off x="4074685" y="3820537"/>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6" name="Flowchart: Connector 77">
            <a:extLst>
              <a:ext uri="{FF2B5EF4-FFF2-40B4-BE49-F238E27FC236}">
                <a16:creationId xmlns:a16="http://schemas.microsoft.com/office/drawing/2014/main" id="{3DAFBB30-5773-F86B-BD95-4895BED0C100}"/>
              </a:ext>
            </a:extLst>
          </p:cNvPr>
          <p:cNvSpPr/>
          <p:nvPr/>
        </p:nvSpPr>
        <p:spPr>
          <a:xfrm>
            <a:off x="8393771" y="3826948"/>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CF1DCF8F-9F65-D888-ABA1-9D10DB79B6D9}"/>
              </a:ext>
            </a:extLst>
          </p:cNvPr>
          <p:cNvSpPr>
            <a:spLocks noGrp="1"/>
          </p:cNvSpPr>
          <p:nvPr>
            <p:ph type="title"/>
          </p:nvPr>
        </p:nvSpPr>
        <p:spPr/>
        <p:txBody>
          <a:bodyPr/>
          <a:lstStyle/>
          <a:p>
            <a:r>
              <a:rPr lang="en-GB" dirty="0"/>
              <a:t>Forking a repo</a:t>
            </a:r>
            <a:endParaRPr lang="LID4096" dirty="0"/>
          </a:p>
        </p:txBody>
      </p:sp>
      <p:sp>
        <p:nvSpPr>
          <p:cNvPr id="74" name="Flowchart: Connector 73">
            <a:extLst>
              <a:ext uri="{FF2B5EF4-FFF2-40B4-BE49-F238E27FC236}">
                <a16:creationId xmlns:a16="http://schemas.microsoft.com/office/drawing/2014/main" id="{D462CFE3-9005-AA9A-6D1C-065A8859D3FE}"/>
              </a:ext>
            </a:extLst>
          </p:cNvPr>
          <p:cNvSpPr/>
          <p:nvPr/>
        </p:nvSpPr>
        <p:spPr>
          <a:xfrm>
            <a:off x="4074685" y="2625284"/>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8" name="Flowchart: Connector 77">
            <a:extLst>
              <a:ext uri="{FF2B5EF4-FFF2-40B4-BE49-F238E27FC236}">
                <a16:creationId xmlns:a16="http://schemas.microsoft.com/office/drawing/2014/main" id="{B4BC0650-417F-ABED-D299-BCF55B133C28}"/>
              </a:ext>
            </a:extLst>
          </p:cNvPr>
          <p:cNvSpPr/>
          <p:nvPr/>
        </p:nvSpPr>
        <p:spPr>
          <a:xfrm>
            <a:off x="8393771" y="2631695"/>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1" name="Flowchart: Connector 80">
            <a:extLst>
              <a:ext uri="{FF2B5EF4-FFF2-40B4-BE49-F238E27FC236}">
                <a16:creationId xmlns:a16="http://schemas.microsoft.com/office/drawing/2014/main" id="{5775FF76-3F3D-C9D7-34FD-62B7779CB5C4}"/>
              </a:ext>
            </a:extLst>
          </p:cNvPr>
          <p:cNvSpPr/>
          <p:nvPr/>
        </p:nvSpPr>
        <p:spPr>
          <a:xfrm>
            <a:off x="3054455" y="1644764"/>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2" name="Flowchart: Connector 81">
            <a:extLst>
              <a:ext uri="{FF2B5EF4-FFF2-40B4-BE49-F238E27FC236}">
                <a16:creationId xmlns:a16="http://schemas.microsoft.com/office/drawing/2014/main" id="{09A844B8-A468-3AD8-F0D1-881DF3115417}"/>
              </a:ext>
            </a:extLst>
          </p:cNvPr>
          <p:cNvSpPr/>
          <p:nvPr/>
        </p:nvSpPr>
        <p:spPr>
          <a:xfrm>
            <a:off x="4074685" y="1649527"/>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4" name="Flowchart: Connector 83">
            <a:extLst>
              <a:ext uri="{FF2B5EF4-FFF2-40B4-BE49-F238E27FC236}">
                <a16:creationId xmlns:a16="http://schemas.microsoft.com/office/drawing/2014/main" id="{701D2D55-C13F-0778-1FE1-98337547FC75}"/>
              </a:ext>
            </a:extLst>
          </p:cNvPr>
          <p:cNvSpPr/>
          <p:nvPr/>
        </p:nvSpPr>
        <p:spPr>
          <a:xfrm>
            <a:off x="5494774" y="1104062"/>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5" name="Flowchart: Connector 84">
            <a:extLst>
              <a:ext uri="{FF2B5EF4-FFF2-40B4-BE49-F238E27FC236}">
                <a16:creationId xmlns:a16="http://schemas.microsoft.com/office/drawing/2014/main" id="{87B57626-6ABB-CB8D-6EAB-72C94E048496}"/>
              </a:ext>
            </a:extLst>
          </p:cNvPr>
          <p:cNvSpPr/>
          <p:nvPr/>
        </p:nvSpPr>
        <p:spPr>
          <a:xfrm>
            <a:off x="6515004" y="1104062"/>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cxnSp>
        <p:nvCxnSpPr>
          <p:cNvPr id="94" name="Straight Arrow Connector 93">
            <a:extLst>
              <a:ext uri="{FF2B5EF4-FFF2-40B4-BE49-F238E27FC236}">
                <a16:creationId xmlns:a16="http://schemas.microsoft.com/office/drawing/2014/main" id="{E9FAF0F7-F1B4-6EEF-1DDD-6C15D801EBEB}"/>
              </a:ext>
            </a:extLst>
          </p:cNvPr>
          <p:cNvCxnSpPr/>
          <p:nvPr/>
        </p:nvCxnSpPr>
        <p:spPr>
          <a:xfrm flipV="1">
            <a:off x="2739423" y="2101964"/>
            <a:ext cx="0" cy="436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509E20D-E156-3257-2D52-D90293D06B24}"/>
              </a:ext>
            </a:extLst>
          </p:cNvPr>
          <p:cNvCxnSpPr>
            <a:cxnSpLocks/>
          </p:cNvCxnSpPr>
          <p:nvPr/>
        </p:nvCxnSpPr>
        <p:spPr>
          <a:xfrm>
            <a:off x="4316763" y="2149078"/>
            <a:ext cx="0" cy="4363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A4A9471-4B97-2B31-8068-3F1475EECC9E}"/>
              </a:ext>
            </a:extLst>
          </p:cNvPr>
          <p:cNvCxnSpPr>
            <a:cxnSpLocks/>
          </p:cNvCxnSpPr>
          <p:nvPr/>
        </p:nvCxnSpPr>
        <p:spPr>
          <a:xfrm flipV="1">
            <a:off x="5261642" y="1561262"/>
            <a:ext cx="1" cy="1329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Flowchart: Connector 96">
            <a:extLst>
              <a:ext uri="{FF2B5EF4-FFF2-40B4-BE49-F238E27FC236}">
                <a16:creationId xmlns:a16="http://schemas.microsoft.com/office/drawing/2014/main" id="{D17F0DD8-E9B7-3E88-2127-C9AF66F57570}"/>
              </a:ext>
            </a:extLst>
          </p:cNvPr>
          <p:cNvSpPr/>
          <p:nvPr/>
        </p:nvSpPr>
        <p:spPr>
          <a:xfrm>
            <a:off x="8393771" y="1112749"/>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cxnSp>
        <p:nvCxnSpPr>
          <p:cNvPr id="98" name="Straight Arrow Connector 97">
            <a:extLst>
              <a:ext uri="{FF2B5EF4-FFF2-40B4-BE49-F238E27FC236}">
                <a16:creationId xmlns:a16="http://schemas.microsoft.com/office/drawing/2014/main" id="{24B520B4-CFE7-2D23-7F33-B8963348D5C3}"/>
              </a:ext>
            </a:extLst>
          </p:cNvPr>
          <p:cNvCxnSpPr>
            <a:cxnSpLocks/>
          </p:cNvCxnSpPr>
          <p:nvPr/>
        </p:nvCxnSpPr>
        <p:spPr>
          <a:xfrm>
            <a:off x="8620857" y="1653921"/>
            <a:ext cx="0" cy="9375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5A568279-9F52-062B-3A9D-7BC5B09B6118}"/>
              </a:ext>
            </a:extLst>
          </p:cNvPr>
          <p:cNvGrpSpPr/>
          <p:nvPr/>
        </p:nvGrpSpPr>
        <p:grpSpPr>
          <a:xfrm>
            <a:off x="1798888" y="1697375"/>
            <a:ext cx="2586456" cy="369332"/>
            <a:chOff x="1192417" y="2664279"/>
            <a:chExt cx="2526837" cy="369332"/>
          </a:xfrm>
        </p:grpSpPr>
        <p:sp>
          <p:nvSpPr>
            <p:cNvPr id="80" name="Rectangle 79">
              <a:extLst>
                <a:ext uri="{FF2B5EF4-FFF2-40B4-BE49-F238E27FC236}">
                  <a16:creationId xmlns:a16="http://schemas.microsoft.com/office/drawing/2014/main" id="{EA177B45-9E97-8AFD-FEB9-6B2CAD86FC5F}"/>
                </a:ext>
              </a:extLst>
            </p:cNvPr>
            <p:cNvSpPr/>
            <p:nvPr/>
          </p:nvSpPr>
          <p:spPr>
            <a:xfrm>
              <a:off x="2073334" y="2745653"/>
              <a:ext cx="1645920"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8" name="TextBox 107">
              <a:extLst>
                <a:ext uri="{FF2B5EF4-FFF2-40B4-BE49-F238E27FC236}">
                  <a16:creationId xmlns:a16="http://schemas.microsoft.com/office/drawing/2014/main" id="{937AE68C-EC7B-7647-FA2F-7DD2FCBF9C48}"/>
                </a:ext>
              </a:extLst>
            </p:cNvPr>
            <p:cNvSpPr txBox="1"/>
            <p:nvPr/>
          </p:nvSpPr>
          <p:spPr>
            <a:xfrm>
              <a:off x="1192417" y="2664279"/>
              <a:ext cx="929524" cy="369332"/>
            </a:xfrm>
            <a:prstGeom prst="rect">
              <a:avLst/>
            </a:prstGeom>
            <a:noFill/>
            <a:ln>
              <a:noFill/>
            </a:ln>
          </p:spPr>
          <p:txBody>
            <a:bodyPr wrap="square">
              <a:spAutoFit/>
            </a:bodyPr>
            <a:lstStyle/>
            <a:p>
              <a:r>
                <a:rPr lang="en-GB" dirty="0"/>
                <a:t>topic/a</a:t>
              </a:r>
              <a:endParaRPr lang="LID4096" dirty="0"/>
            </a:p>
          </p:txBody>
        </p:sp>
      </p:grpSp>
      <p:grpSp>
        <p:nvGrpSpPr>
          <p:cNvPr id="118" name="Group 117">
            <a:extLst>
              <a:ext uri="{FF2B5EF4-FFF2-40B4-BE49-F238E27FC236}">
                <a16:creationId xmlns:a16="http://schemas.microsoft.com/office/drawing/2014/main" id="{7F8598A3-631F-879D-0FF9-9977E4827FF5}"/>
              </a:ext>
            </a:extLst>
          </p:cNvPr>
          <p:cNvGrpSpPr/>
          <p:nvPr/>
        </p:nvGrpSpPr>
        <p:grpSpPr>
          <a:xfrm>
            <a:off x="4385344" y="1158982"/>
            <a:ext cx="4097874" cy="369332"/>
            <a:chOff x="3719255" y="1987657"/>
            <a:chExt cx="4097874" cy="369332"/>
          </a:xfrm>
        </p:grpSpPr>
        <p:sp>
          <p:nvSpPr>
            <p:cNvPr id="83" name="Rectangle 82">
              <a:extLst>
                <a:ext uri="{FF2B5EF4-FFF2-40B4-BE49-F238E27FC236}">
                  <a16:creationId xmlns:a16="http://schemas.microsoft.com/office/drawing/2014/main" id="{44D6FB2F-E195-2AC7-0604-3F2C4564250F}"/>
                </a:ext>
              </a:extLst>
            </p:cNvPr>
            <p:cNvSpPr/>
            <p:nvPr/>
          </p:nvSpPr>
          <p:spPr>
            <a:xfrm>
              <a:off x="4595553" y="2066722"/>
              <a:ext cx="3221576"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9" name="TextBox 108">
              <a:extLst>
                <a:ext uri="{FF2B5EF4-FFF2-40B4-BE49-F238E27FC236}">
                  <a16:creationId xmlns:a16="http://schemas.microsoft.com/office/drawing/2014/main" id="{228749AC-E16C-59F1-CEB6-E4D4D842F9CF}"/>
                </a:ext>
              </a:extLst>
            </p:cNvPr>
            <p:cNvSpPr txBox="1"/>
            <p:nvPr/>
          </p:nvSpPr>
          <p:spPr>
            <a:xfrm>
              <a:off x="3719255" y="1987657"/>
              <a:ext cx="965747" cy="369332"/>
            </a:xfrm>
            <a:prstGeom prst="rect">
              <a:avLst/>
            </a:prstGeom>
            <a:noFill/>
          </p:spPr>
          <p:txBody>
            <a:bodyPr wrap="square">
              <a:spAutoFit/>
            </a:bodyPr>
            <a:lstStyle/>
            <a:p>
              <a:r>
                <a:rPr lang="en-GB" dirty="0"/>
                <a:t>topic/b</a:t>
              </a:r>
              <a:endParaRPr lang="LID4096" dirty="0"/>
            </a:p>
          </p:txBody>
        </p:sp>
      </p:grpSp>
      <p:grpSp>
        <p:nvGrpSpPr>
          <p:cNvPr id="129" name="Group 128">
            <a:extLst>
              <a:ext uri="{FF2B5EF4-FFF2-40B4-BE49-F238E27FC236}">
                <a16:creationId xmlns:a16="http://schemas.microsoft.com/office/drawing/2014/main" id="{04490CA3-49D6-4AAB-6A0C-728920F71DAF}"/>
              </a:ext>
            </a:extLst>
          </p:cNvPr>
          <p:cNvGrpSpPr/>
          <p:nvPr/>
        </p:nvGrpSpPr>
        <p:grpSpPr>
          <a:xfrm>
            <a:off x="263119" y="3745174"/>
            <a:ext cx="11818700" cy="606549"/>
            <a:chOff x="-402970" y="3585003"/>
            <a:chExt cx="11818700" cy="606549"/>
          </a:xfrm>
        </p:grpSpPr>
        <p:sp>
          <p:nvSpPr>
            <p:cNvPr id="106" name="Isosceles Triangle 105">
              <a:extLst>
                <a:ext uri="{FF2B5EF4-FFF2-40B4-BE49-F238E27FC236}">
                  <a16:creationId xmlns:a16="http://schemas.microsoft.com/office/drawing/2014/main" id="{814F8C4E-BBD4-150E-82A7-C172CCBF68BD}"/>
                </a:ext>
              </a:extLst>
            </p:cNvPr>
            <p:cNvSpPr/>
            <p:nvPr/>
          </p:nvSpPr>
          <p:spPr>
            <a:xfrm rot="5400000">
              <a:off x="10830933" y="3606755"/>
              <a:ext cx="606549" cy="56304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15" name="Group 114">
              <a:extLst>
                <a:ext uri="{FF2B5EF4-FFF2-40B4-BE49-F238E27FC236}">
                  <a16:creationId xmlns:a16="http://schemas.microsoft.com/office/drawing/2014/main" id="{79F5DECD-FA2D-6C0E-67BA-5E972DD2FC6F}"/>
                </a:ext>
              </a:extLst>
            </p:cNvPr>
            <p:cNvGrpSpPr/>
            <p:nvPr/>
          </p:nvGrpSpPr>
          <p:grpSpPr>
            <a:xfrm>
              <a:off x="-402970" y="3682024"/>
              <a:ext cx="11526783" cy="369332"/>
              <a:chOff x="-402970" y="3682024"/>
              <a:chExt cx="11526783" cy="369332"/>
            </a:xfrm>
          </p:grpSpPr>
          <p:sp>
            <p:nvSpPr>
              <p:cNvPr id="72" name="Rectangle 71">
                <a:extLst>
                  <a:ext uri="{FF2B5EF4-FFF2-40B4-BE49-F238E27FC236}">
                    <a16:creationId xmlns:a16="http://schemas.microsoft.com/office/drawing/2014/main" id="{8AB27690-A159-170F-3224-0486322F0E92}"/>
                  </a:ext>
                </a:extLst>
              </p:cNvPr>
              <p:cNvSpPr/>
              <p:nvPr/>
            </p:nvSpPr>
            <p:spPr>
              <a:xfrm>
                <a:off x="1202491" y="3784369"/>
                <a:ext cx="9921322" cy="2161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1" name="TextBox 110">
                <a:extLst>
                  <a:ext uri="{FF2B5EF4-FFF2-40B4-BE49-F238E27FC236}">
                    <a16:creationId xmlns:a16="http://schemas.microsoft.com/office/drawing/2014/main" id="{6B824727-A605-E23A-BC6D-2DA87BE11535}"/>
                  </a:ext>
                </a:extLst>
              </p:cNvPr>
              <p:cNvSpPr txBox="1"/>
              <p:nvPr/>
            </p:nvSpPr>
            <p:spPr>
              <a:xfrm>
                <a:off x="-402970" y="3682024"/>
                <a:ext cx="1633581" cy="369332"/>
              </a:xfrm>
              <a:prstGeom prst="rect">
                <a:avLst/>
              </a:prstGeom>
              <a:noFill/>
            </p:spPr>
            <p:txBody>
              <a:bodyPr wrap="square">
                <a:spAutoFit/>
              </a:bodyPr>
              <a:lstStyle/>
              <a:p>
                <a:pPr algn="r"/>
                <a:r>
                  <a:rPr lang="en-GB" dirty="0"/>
                  <a:t>origin: main</a:t>
                </a:r>
                <a:endParaRPr lang="LID4096" dirty="0"/>
              </a:p>
            </p:txBody>
          </p:sp>
        </p:grpSp>
      </p:grpSp>
      <p:grpSp>
        <p:nvGrpSpPr>
          <p:cNvPr id="2" name="Group 128">
            <a:extLst>
              <a:ext uri="{FF2B5EF4-FFF2-40B4-BE49-F238E27FC236}">
                <a16:creationId xmlns:a16="http://schemas.microsoft.com/office/drawing/2014/main" id="{CB0491F0-C5EF-6549-DE6D-61B925803E18}"/>
              </a:ext>
            </a:extLst>
          </p:cNvPr>
          <p:cNvGrpSpPr/>
          <p:nvPr/>
        </p:nvGrpSpPr>
        <p:grpSpPr>
          <a:xfrm>
            <a:off x="6" y="5072397"/>
            <a:ext cx="12081813" cy="606549"/>
            <a:chOff x="-666083" y="3585003"/>
            <a:chExt cx="12081813" cy="606549"/>
          </a:xfrm>
        </p:grpSpPr>
        <p:sp>
          <p:nvSpPr>
            <p:cNvPr id="4" name="Isosceles Triangle 105">
              <a:extLst>
                <a:ext uri="{FF2B5EF4-FFF2-40B4-BE49-F238E27FC236}">
                  <a16:creationId xmlns:a16="http://schemas.microsoft.com/office/drawing/2014/main" id="{75BF3BA4-F1EC-98BF-A59A-0BF4F0C4DDE7}"/>
                </a:ext>
              </a:extLst>
            </p:cNvPr>
            <p:cNvSpPr/>
            <p:nvPr/>
          </p:nvSpPr>
          <p:spPr>
            <a:xfrm rot="5400000">
              <a:off x="10830933" y="3606755"/>
              <a:ext cx="606549" cy="563045"/>
            </a:xfrm>
            <a:prstGeom prst="triangle">
              <a:avLst/>
            </a:prstGeom>
            <a:solidFill>
              <a:schemeClr val="tx2">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5" name="Group 114">
              <a:extLst>
                <a:ext uri="{FF2B5EF4-FFF2-40B4-BE49-F238E27FC236}">
                  <a16:creationId xmlns:a16="http://schemas.microsoft.com/office/drawing/2014/main" id="{D7D8A804-E591-C453-E654-002F10EA95A8}"/>
                </a:ext>
              </a:extLst>
            </p:cNvPr>
            <p:cNvGrpSpPr/>
            <p:nvPr/>
          </p:nvGrpSpPr>
          <p:grpSpPr>
            <a:xfrm>
              <a:off x="-666083" y="3682024"/>
              <a:ext cx="11789896" cy="369332"/>
              <a:chOff x="-666083" y="3682024"/>
              <a:chExt cx="11789896" cy="369332"/>
            </a:xfrm>
          </p:grpSpPr>
          <p:sp>
            <p:nvSpPr>
              <p:cNvPr id="6" name="Rectangle 71">
                <a:extLst>
                  <a:ext uri="{FF2B5EF4-FFF2-40B4-BE49-F238E27FC236}">
                    <a16:creationId xmlns:a16="http://schemas.microsoft.com/office/drawing/2014/main" id="{C1346870-07B8-7A6A-B0CA-FB4D413C6961}"/>
                  </a:ext>
                </a:extLst>
              </p:cNvPr>
              <p:cNvSpPr/>
              <p:nvPr/>
            </p:nvSpPr>
            <p:spPr>
              <a:xfrm>
                <a:off x="1202491" y="3784369"/>
                <a:ext cx="9921322" cy="216131"/>
              </a:xfrm>
              <a:prstGeom prst="rect">
                <a:avLst/>
              </a:prstGeom>
              <a:solidFill>
                <a:schemeClr val="tx2">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 name="TextBox 110">
                <a:extLst>
                  <a:ext uri="{FF2B5EF4-FFF2-40B4-BE49-F238E27FC236}">
                    <a16:creationId xmlns:a16="http://schemas.microsoft.com/office/drawing/2014/main" id="{D83A31A7-0481-6730-FA56-054511F098D6}"/>
                  </a:ext>
                </a:extLst>
              </p:cNvPr>
              <p:cNvSpPr txBox="1"/>
              <p:nvPr/>
            </p:nvSpPr>
            <p:spPr>
              <a:xfrm>
                <a:off x="-666083" y="3682024"/>
                <a:ext cx="1896695" cy="369332"/>
              </a:xfrm>
              <a:prstGeom prst="rect">
                <a:avLst/>
              </a:prstGeom>
              <a:noFill/>
            </p:spPr>
            <p:txBody>
              <a:bodyPr wrap="square">
                <a:spAutoFit/>
              </a:bodyPr>
              <a:lstStyle/>
              <a:p>
                <a:pPr algn="r"/>
                <a:r>
                  <a:rPr lang="en-GB" dirty="0"/>
                  <a:t>upstream: main</a:t>
                </a:r>
                <a:endParaRPr lang="LID4096" dirty="0"/>
              </a:p>
            </p:txBody>
          </p:sp>
        </p:grpSp>
      </p:grpSp>
      <p:grpSp>
        <p:nvGrpSpPr>
          <p:cNvPr id="10" name="Group 128">
            <a:extLst>
              <a:ext uri="{FF2B5EF4-FFF2-40B4-BE49-F238E27FC236}">
                <a16:creationId xmlns:a16="http://schemas.microsoft.com/office/drawing/2014/main" id="{D6BC9B33-C337-B9D7-44E5-63806E009A8D}"/>
              </a:ext>
            </a:extLst>
          </p:cNvPr>
          <p:cNvGrpSpPr/>
          <p:nvPr/>
        </p:nvGrpSpPr>
        <p:grpSpPr>
          <a:xfrm>
            <a:off x="217205" y="2557515"/>
            <a:ext cx="11864614" cy="606549"/>
            <a:chOff x="-448884" y="3585003"/>
            <a:chExt cx="11864614" cy="606549"/>
          </a:xfrm>
        </p:grpSpPr>
        <p:sp>
          <p:nvSpPr>
            <p:cNvPr id="11" name="Isosceles Triangle 105">
              <a:extLst>
                <a:ext uri="{FF2B5EF4-FFF2-40B4-BE49-F238E27FC236}">
                  <a16:creationId xmlns:a16="http://schemas.microsoft.com/office/drawing/2014/main" id="{93D15631-C05C-2D72-F1AA-1943EE129C8A}"/>
                </a:ext>
              </a:extLst>
            </p:cNvPr>
            <p:cNvSpPr/>
            <p:nvPr/>
          </p:nvSpPr>
          <p:spPr>
            <a:xfrm rot="5400000">
              <a:off x="10830933" y="3606755"/>
              <a:ext cx="606549" cy="563045"/>
            </a:xfrm>
            <a:prstGeom prst="triangle">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2" name="Group 114">
              <a:extLst>
                <a:ext uri="{FF2B5EF4-FFF2-40B4-BE49-F238E27FC236}">
                  <a16:creationId xmlns:a16="http://schemas.microsoft.com/office/drawing/2014/main" id="{87B49540-843F-040A-FE06-3D5BA3DD039A}"/>
                </a:ext>
              </a:extLst>
            </p:cNvPr>
            <p:cNvGrpSpPr/>
            <p:nvPr/>
          </p:nvGrpSpPr>
          <p:grpSpPr>
            <a:xfrm>
              <a:off x="-448884" y="3682024"/>
              <a:ext cx="11572697" cy="369332"/>
              <a:chOff x="-448884" y="3682024"/>
              <a:chExt cx="11572697" cy="369332"/>
            </a:xfrm>
          </p:grpSpPr>
          <p:sp>
            <p:nvSpPr>
              <p:cNvPr id="13" name="Rectangle 71">
                <a:extLst>
                  <a:ext uri="{FF2B5EF4-FFF2-40B4-BE49-F238E27FC236}">
                    <a16:creationId xmlns:a16="http://schemas.microsoft.com/office/drawing/2014/main" id="{621445BE-7996-71A6-524E-A906222D0646}"/>
                  </a:ext>
                </a:extLst>
              </p:cNvPr>
              <p:cNvSpPr/>
              <p:nvPr/>
            </p:nvSpPr>
            <p:spPr>
              <a:xfrm>
                <a:off x="1202491" y="3784369"/>
                <a:ext cx="9921322" cy="216131"/>
              </a:xfrm>
              <a:prstGeom prst="rect">
                <a:avLst/>
              </a:prstGeom>
              <a:solidFill>
                <a:srgbClr val="00909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4" name="TextBox 110">
                <a:extLst>
                  <a:ext uri="{FF2B5EF4-FFF2-40B4-BE49-F238E27FC236}">
                    <a16:creationId xmlns:a16="http://schemas.microsoft.com/office/drawing/2014/main" id="{D27B134F-BD9D-415E-B8CA-80BE961EE43F}"/>
                  </a:ext>
                </a:extLst>
              </p:cNvPr>
              <p:cNvSpPr txBox="1"/>
              <p:nvPr/>
            </p:nvSpPr>
            <p:spPr>
              <a:xfrm>
                <a:off x="-448884" y="3682024"/>
                <a:ext cx="1679495" cy="369332"/>
              </a:xfrm>
              <a:prstGeom prst="rect">
                <a:avLst/>
              </a:prstGeom>
              <a:noFill/>
            </p:spPr>
            <p:txBody>
              <a:bodyPr wrap="square">
                <a:spAutoFit/>
              </a:bodyPr>
              <a:lstStyle/>
              <a:p>
                <a:pPr algn="r"/>
                <a:r>
                  <a:rPr lang="en-GB" dirty="0"/>
                  <a:t>local: main</a:t>
                </a:r>
                <a:endParaRPr lang="LID4096" dirty="0"/>
              </a:p>
            </p:txBody>
          </p:sp>
        </p:grpSp>
      </p:grpSp>
      <p:grpSp>
        <p:nvGrpSpPr>
          <p:cNvPr id="25" name="Groep 24">
            <a:extLst>
              <a:ext uri="{FF2B5EF4-FFF2-40B4-BE49-F238E27FC236}">
                <a16:creationId xmlns:a16="http://schemas.microsoft.com/office/drawing/2014/main" id="{9B2FB74C-27B1-20C4-77B5-AA734D35AA48}"/>
              </a:ext>
            </a:extLst>
          </p:cNvPr>
          <p:cNvGrpSpPr/>
          <p:nvPr/>
        </p:nvGrpSpPr>
        <p:grpSpPr>
          <a:xfrm>
            <a:off x="2041571" y="4285641"/>
            <a:ext cx="708773" cy="883777"/>
            <a:chOff x="2041571" y="4285641"/>
            <a:chExt cx="708773" cy="883777"/>
          </a:xfrm>
        </p:grpSpPr>
        <p:cxnSp>
          <p:nvCxnSpPr>
            <p:cNvPr id="101" name="Straight Arrow Connector 100">
              <a:extLst>
                <a:ext uri="{FF2B5EF4-FFF2-40B4-BE49-F238E27FC236}">
                  <a16:creationId xmlns:a16="http://schemas.microsoft.com/office/drawing/2014/main" id="{94ABA731-EAD1-CA45-D1A0-8EECC0B48892}"/>
                </a:ext>
              </a:extLst>
            </p:cNvPr>
            <p:cNvCxnSpPr>
              <a:cxnSpLocks/>
            </p:cNvCxnSpPr>
            <p:nvPr/>
          </p:nvCxnSpPr>
          <p:spPr>
            <a:xfrm>
              <a:off x="2041571" y="4285641"/>
              <a:ext cx="0" cy="88377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08">
              <a:extLst>
                <a:ext uri="{FF2B5EF4-FFF2-40B4-BE49-F238E27FC236}">
                  <a16:creationId xmlns:a16="http://schemas.microsoft.com/office/drawing/2014/main" id="{29FF6699-CC92-6B84-26F8-6159266BBB7A}"/>
                </a:ext>
              </a:extLst>
            </p:cNvPr>
            <p:cNvSpPr txBox="1"/>
            <p:nvPr/>
          </p:nvSpPr>
          <p:spPr>
            <a:xfrm>
              <a:off x="2084920" y="4531551"/>
              <a:ext cx="665424" cy="369332"/>
            </a:xfrm>
            <a:prstGeom prst="rect">
              <a:avLst/>
            </a:prstGeom>
            <a:noFill/>
          </p:spPr>
          <p:txBody>
            <a:bodyPr wrap="square">
              <a:spAutoFit/>
            </a:bodyPr>
            <a:lstStyle/>
            <a:p>
              <a:r>
                <a:rPr lang="en-GB" i="1" dirty="0"/>
                <a:t>fork</a:t>
              </a:r>
              <a:endParaRPr lang="LID4096" i="1" dirty="0"/>
            </a:p>
          </p:txBody>
        </p:sp>
      </p:grpSp>
      <p:grpSp>
        <p:nvGrpSpPr>
          <p:cNvPr id="26" name="Groep 25">
            <a:extLst>
              <a:ext uri="{FF2B5EF4-FFF2-40B4-BE49-F238E27FC236}">
                <a16:creationId xmlns:a16="http://schemas.microsoft.com/office/drawing/2014/main" id="{F30696E2-2181-18F7-395F-2A4136079EFD}"/>
              </a:ext>
            </a:extLst>
          </p:cNvPr>
          <p:cNvGrpSpPr/>
          <p:nvPr/>
        </p:nvGrpSpPr>
        <p:grpSpPr>
          <a:xfrm>
            <a:off x="2041570" y="2999766"/>
            <a:ext cx="807955" cy="883777"/>
            <a:chOff x="2041570" y="2999766"/>
            <a:chExt cx="807955" cy="883777"/>
          </a:xfrm>
        </p:grpSpPr>
        <p:cxnSp>
          <p:nvCxnSpPr>
            <p:cNvPr id="15" name="Straight Arrow Connector 100">
              <a:extLst>
                <a:ext uri="{FF2B5EF4-FFF2-40B4-BE49-F238E27FC236}">
                  <a16:creationId xmlns:a16="http://schemas.microsoft.com/office/drawing/2014/main" id="{71680FBC-A7EA-7ED4-52D6-DEB68A18D679}"/>
                </a:ext>
              </a:extLst>
            </p:cNvPr>
            <p:cNvCxnSpPr>
              <a:cxnSpLocks/>
            </p:cNvCxnSpPr>
            <p:nvPr/>
          </p:nvCxnSpPr>
          <p:spPr>
            <a:xfrm>
              <a:off x="2041571" y="2999766"/>
              <a:ext cx="0" cy="88377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108">
              <a:extLst>
                <a:ext uri="{FF2B5EF4-FFF2-40B4-BE49-F238E27FC236}">
                  <a16:creationId xmlns:a16="http://schemas.microsoft.com/office/drawing/2014/main" id="{880BD8B2-A89A-E264-C4DE-A049C966C43D}"/>
                </a:ext>
              </a:extLst>
            </p:cNvPr>
            <p:cNvSpPr txBox="1"/>
            <p:nvPr/>
          </p:nvSpPr>
          <p:spPr>
            <a:xfrm>
              <a:off x="2041570" y="3271140"/>
              <a:ext cx="807955" cy="369332"/>
            </a:xfrm>
            <a:prstGeom prst="rect">
              <a:avLst/>
            </a:prstGeom>
            <a:noFill/>
          </p:spPr>
          <p:txBody>
            <a:bodyPr wrap="square">
              <a:spAutoFit/>
            </a:bodyPr>
            <a:lstStyle/>
            <a:p>
              <a:r>
                <a:rPr lang="en-GB" i="1" dirty="0"/>
                <a:t>clone</a:t>
              </a:r>
              <a:endParaRPr lang="LID4096" i="1" dirty="0"/>
            </a:p>
          </p:txBody>
        </p:sp>
      </p:grpSp>
      <p:grpSp>
        <p:nvGrpSpPr>
          <p:cNvPr id="27" name="Groep 26">
            <a:extLst>
              <a:ext uri="{FF2B5EF4-FFF2-40B4-BE49-F238E27FC236}">
                <a16:creationId xmlns:a16="http://schemas.microsoft.com/office/drawing/2014/main" id="{51BB94A6-AA6D-C224-AA81-83CCCDD06923}"/>
              </a:ext>
            </a:extLst>
          </p:cNvPr>
          <p:cNvGrpSpPr/>
          <p:nvPr/>
        </p:nvGrpSpPr>
        <p:grpSpPr>
          <a:xfrm>
            <a:off x="8618709" y="3164064"/>
            <a:ext cx="871753" cy="581110"/>
            <a:chOff x="8618709" y="3164064"/>
            <a:chExt cx="871753" cy="581110"/>
          </a:xfrm>
        </p:grpSpPr>
        <p:cxnSp>
          <p:nvCxnSpPr>
            <p:cNvPr id="9" name="Straight Arrow Connector 100">
              <a:extLst>
                <a:ext uri="{FF2B5EF4-FFF2-40B4-BE49-F238E27FC236}">
                  <a16:creationId xmlns:a16="http://schemas.microsoft.com/office/drawing/2014/main" id="{EDACF174-09EA-FE91-E23E-D483C3E27BBA}"/>
                </a:ext>
              </a:extLst>
            </p:cNvPr>
            <p:cNvCxnSpPr>
              <a:cxnSpLocks/>
            </p:cNvCxnSpPr>
            <p:nvPr/>
          </p:nvCxnSpPr>
          <p:spPr>
            <a:xfrm flipH="1">
              <a:off x="8618709" y="3164064"/>
              <a:ext cx="2148" cy="58111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108">
              <a:extLst>
                <a:ext uri="{FF2B5EF4-FFF2-40B4-BE49-F238E27FC236}">
                  <a16:creationId xmlns:a16="http://schemas.microsoft.com/office/drawing/2014/main" id="{967F815B-2D4C-259C-C3D8-9B855E69F496}"/>
                </a:ext>
              </a:extLst>
            </p:cNvPr>
            <p:cNvSpPr txBox="1"/>
            <p:nvPr/>
          </p:nvSpPr>
          <p:spPr>
            <a:xfrm>
              <a:off x="8682507" y="3286597"/>
              <a:ext cx="807955" cy="369332"/>
            </a:xfrm>
            <a:prstGeom prst="rect">
              <a:avLst/>
            </a:prstGeom>
            <a:noFill/>
          </p:spPr>
          <p:txBody>
            <a:bodyPr wrap="square">
              <a:spAutoFit/>
            </a:bodyPr>
            <a:lstStyle/>
            <a:p>
              <a:r>
                <a:rPr lang="en-GB" i="1" dirty="0"/>
                <a:t>push</a:t>
              </a:r>
              <a:endParaRPr lang="LID4096" i="1" dirty="0"/>
            </a:p>
          </p:txBody>
        </p:sp>
      </p:grpSp>
      <p:grpSp>
        <p:nvGrpSpPr>
          <p:cNvPr id="28" name="Groep 27">
            <a:extLst>
              <a:ext uri="{FF2B5EF4-FFF2-40B4-BE49-F238E27FC236}">
                <a16:creationId xmlns:a16="http://schemas.microsoft.com/office/drawing/2014/main" id="{9EF47274-F7EC-D36F-6004-3B27B97E790B}"/>
              </a:ext>
            </a:extLst>
          </p:cNvPr>
          <p:cNvGrpSpPr/>
          <p:nvPr/>
        </p:nvGrpSpPr>
        <p:grpSpPr>
          <a:xfrm>
            <a:off x="8618709" y="4275156"/>
            <a:ext cx="1801198" cy="557800"/>
            <a:chOff x="8618709" y="4275156"/>
            <a:chExt cx="1801198" cy="557800"/>
          </a:xfrm>
        </p:grpSpPr>
        <p:cxnSp>
          <p:nvCxnSpPr>
            <p:cNvPr id="18" name="Straight Arrow Connector 100">
              <a:extLst>
                <a:ext uri="{FF2B5EF4-FFF2-40B4-BE49-F238E27FC236}">
                  <a16:creationId xmlns:a16="http://schemas.microsoft.com/office/drawing/2014/main" id="{BDFC255E-68D0-9AA6-14B9-7FF375879E96}"/>
                </a:ext>
              </a:extLst>
            </p:cNvPr>
            <p:cNvCxnSpPr>
              <a:cxnSpLocks/>
            </p:cNvCxnSpPr>
            <p:nvPr/>
          </p:nvCxnSpPr>
          <p:spPr>
            <a:xfrm>
              <a:off x="8618709" y="4275156"/>
              <a:ext cx="0" cy="5578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108">
              <a:extLst>
                <a:ext uri="{FF2B5EF4-FFF2-40B4-BE49-F238E27FC236}">
                  <a16:creationId xmlns:a16="http://schemas.microsoft.com/office/drawing/2014/main" id="{E627ACD5-B41D-04CC-67F3-A73FA32D4BC4}"/>
                </a:ext>
              </a:extLst>
            </p:cNvPr>
            <p:cNvSpPr txBox="1"/>
            <p:nvPr/>
          </p:nvSpPr>
          <p:spPr>
            <a:xfrm>
              <a:off x="8646194" y="4463624"/>
              <a:ext cx="1773713" cy="369332"/>
            </a:xfrm>
            <a:prstGeom prst="rect">
              <a:avLst/>
            </a:prstGeom>
            <a:noFill/>
          </p:spPr>
          <p:txBody>
            <a:bodyPr wrap="square">
              <a:spAutoFit/>
            </a:bodyPr>
            <a:lstStyle/>
            <a:p>
              <a:r>
                <a:rPr lang="en-GB" i="1" dirty="0"/>
                <a:t>Pull Request</a:t>
              </a:r>
              <a:endParaRPr lang="LID4096" i="1" dirty="0"/>
            </a:p>
          </p:txBody>
        </p:sp>
      </p:grpSp>
      <p:pic>
        <p:nvPicPr>
          <p:cNvPr id="4100" name="Picture 4" descr="Git pull request - Design &amp; Development Icons">
            <a:extLst>
              <a:ext uri="{FF2B5EF4-FFF2-40B4-BE49-F238E27FC236}">
                <a16:creationId xmlns:a16="http://schemas.microsoft.com/office/drawing/2014/main" id="{7D2AF86B-E6A4-411B-C7FD-77EAB935C9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1402" y="4805053"/>
            <a:ext cx="494613" cy="49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fade">
                                      <p:cBhvr>
                                        <p:cTn id="11" dur="500"/>
                                        <p:tgtEl>
                                          <p:spTgt spid="12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6"/>
                                        </p:tgtEl>
                                        <p:attrNameLst>
                                          <p:attrName>style.visibility</p:attrName>
                                        </p:attrNameLst>
                                      </p:cBhvr>
                                      <p:to>
                                        <p:strVal val="visible"/>
                                      </p:to>
                                    </p:set>
                                    <p:animEffect transition="in" filter="fade">
                                      <p:cBhvr>
                                        <p:cTn id="30" dur="500"/>
                                        <p:tgtEl>
                                          <p:spTgt spid="11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1000" fill="hold"/>
                                        <p:tgtEl>
                                          <p:spTgt spid="81"/>
                                        </p:tgtEl>
                                        <p:attrNameLst>
                                          <p:attrName>ppt_w</p:attrName>
                                        </p:attrNameLst>
                                      </p:cBhvr>
                                      <p:tavLst>
                                        <p:tav tm="0">
                                          <p:val>
                                            <p:fltVal val="0"/>
                                          </p:val>
                                        </p:tav>
                                        <p:tav tm="100000">
                                          <p:val>
                                            <p:strVal val="#ppt_w"/>
                                          </p:val>
                                        </p:tav>
                                      </p:tavLst>
                                    </p:anim>
                                    <p:anim calcmode="lin" valueType="num">
                                      <p:cBhvr>
                                        <p:cTn id="36" dur="1000" fill="hold"/>
                                        <p:tgtEl>
                                          <p:spTgt spid="81"/>
                                        </p:tgtEl>
                                        <p:attrNameLst>
                                          <p:attrName>ppt_h</p:attrName>
                                        </p:attrNameLst>
                                      </p:cBhvr>
                                      <p:tavLst>
                                        <p:tav tm="0">
                                          <p:val>
                                            <p:fltVal val="0"/>
                                          </p:val>
                                        </p:tav>
                                        <p:tav tm="100000">
                                          <p:val>
                                            <p:strVal val="#ppt_h"/>
                                          </p:val>
                                        </p:tav>
                                      </p:tavLst>
                                    </p:anim>
                                    <p:anim calcmode="lin" valueType="num">
                                      <p:cBhvr>
                                        <p:cTn id="37" dur="1000" fill="hold"/>
                                        <p:tgtEl>
                                          <p:spTgt spid="81"/>
                                        </p:tgtEl>
                                        <p:attrNameLst>
                                          <p:attrName>style.rotation</p:attrName>
                                        </p:attrNameLst>
                                      </p:cBhvr>
                                      <p:tavLst>
                                        <p:tav tm="0">
                                          <p:val>
                                            <p:fltVal val="90"/>
                                          </p:val>
                                        </p:tav>
                                        <p:tav tm="100000">
                                          <p:val>
                                            <p:fltVal val="0"/>
                                          </p:val>
                                        </p:tav>
                                      </p:tavLst>
                                    </p:anim>
                                    <p:animEffect transition="in" filter="fade">
                                      <p:cBhvr>
                                        <p:cTn id="38" dur="1000"/>
                                        <p:tgtEl>
                                          <p:spTgt spid="81"/>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 calcmode="lin" valueType="num">
                                      <p:cBhvr>
                                        <p:cTn id="43" dur="1000" fill="hold"/>
                                        <p:tgtEl>
                                          <p:spTgt spid="82"/>
                                        </p:tgtEl>
                                        <p:attrNameLst>
                                          <p:attrName>ppt_w</p:attrName>
                                        </p:attrNameLst>
                                      </p:cBhvr>
                                      <p:tavLst>
                                        <p:tav tm="0">
                                          <p:val>
                                            <p:fltVal val="0"/>
                                          </p:val>
                                        </p:tav>
                                        <p:tav tm="100000">
                                          <p:val>
                                            <p:strVal val="#ppt_w"/>
                                          </p:val>
                                        </p:tav>
                                      </p:tavLst>
                                    </p:anim>
                                    <p:anim calcmode="lin" valueType="num">
                                      <p:cBhvr>
                                        <p:cTn id="44" dur="1000" fill="hold"/>
                                        <p:tgtEl>
                                          <p:spTgt spid="82"/>
                                        </p:tgtEl>
                                        <p:attrNameLst>
                                          <p:attrName>ppt_h</p:attrName>
                                        </p:attrNameLst>
                                      </p:cBhvr>
                                      <p:tavLst>
                                        <p:tav tm="0">
                                          <p:val>
                                            <p:fltVal val="0"/>
                                          </p:val>
                                        </p:tav>
                                        <p:tav tm="100000">
                                          <p:val>
                                            <p:strVal val="#ppt_h"/>
                                          </p:val>
                                        </p:tav>
                                      </p:tavLst>
                                    </p:anim>
                                    <p:anim calcmode="lin" valueType="num">
                                      <p:cBhvr>
                                        <p:cTn id="45" dur="1000" fill="hold"/>
                                        <p:tgtEl>
                                          <p:spTgt spid="82"/>
                                        </p:tgtEl>
                                        <p:attrNameLst>
                                          <p:attrName>style.rotation</p:attrName>
                                        </p:attrNameLst>
                                      </p:cBhvr>
                                      <p:tavLst>
                                        <p:tav tm="0">
                                          <p:val>
                                            <p:fltVal val="90"/>
                                          </p:val>
                                        </p:tav>
                                        <p:tav tm="100000">
                                          <p:val>
                                            <p:fltVal val="0"/>
                                          </p:val>
                                        </p:tav>
                                      </p:tavLst>
                                    </p:anim>
                                    <p:animEffect transition="in" filter="fade">
                                      <p:cBhvr>
                                        <p:cTn id="46" dur="10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5"/>
                                        </p:tgtEl>
                                        <p:attrNameLst>
                                          <p:attrName>style.visibility</p:attrName>
                                        </p:attrNameLst>
                                      </p:cBhvr>
                                      <p:to>
                                        <p:strVal val="visible"/>
                                      </p:to>
                                    </p:set>
                                    <p:animEffect transition="in" filter="fade">
                                      <p:cBhvr>
                                        <p:cTn id="51" dur="500"/>
                                        <p:tgtEl>
                                          <p:spTgt spid="9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84"/>
                                        </p:tgtEl>
                                        <p:attrNameLst>
                                          <p:attrName>style.visibility</p:attrName>
                                        </p:attrNameLst>
                                      </p:cBhvr>
                                      <p:to>
                                        <p:strVal val="visible"/>
                                      </p:to>
                                    </p:set>
                                    <p:anim calcmode="lin" valueType="num">
                                      <p:cBhvr>
                                        <p:cTn id="65" dur="1000" fill="hold"/>
                                        <p:tgtEl>
                                          <p:spTgt spid="84"/>
                                        </p:tgtEl>
                                        <p:attrNameLst>
                                          <p:attrName>ppt_w</p:attrName>
                                        </p:attrNameLst>
                                      </p:cBhvr>
                                      <p:tavLst>
                                        <p:tav tm="0">
                                          <p:val>
                                            <p:fltVal val="0"/>
                                          </p:val>
                                        </p:tav>
                                        <p:tav tm="100000">
                                          <p:val>
                                            <p:strVal val="#ppt_w"/>
                                          </p:val>
                                        </p:tav>
                                      </p:tavLst>
                                    </p:anim>
                                    <p:anim calcmode="lin" valueType="num">
                                      <p:cBhvr>
                                        <p:cTn id="66" dur="1000" fill="hold"/>
                                        <p:tgtEl>
                                          <p:spTgt spid="84"/>
                                        </p:tgtEl>
                                        <p:attrNameLst>
                                          <p:attrName>ppt_h</p:attrName>
                                        </p:attrNameLst>
                                      </p:cBhvr>
                                      <p:tavLst>
                                        <p:tav tm="0">
                                          <p:val>
                                            <p:fltVal val="0"/>
                                          </p:val>
                                        </p:tav>
                                        <p:tav tm="100000">
                                          <p:val>
                                            <p:strVal val="#ppt_h"/>
                                          </p:val>
                                        </p:tav>
                                      </p:tavLst>
                                    </p:anim>
                                    <p:anim calcmode="lin" valueType="num">
                                      <p:cBhvr>
                                        <p:cTn id="67" dur="1000" fill="hold"/>
                                        <p:tgtEl>
                                          <p:spTgt spid="84"/>
                                        </p:tgtEl>
                                        <p:attrNameLst>
                                          <p:attrName>style.rotation</p:attrName>
                                        </p:attrNameLst>
                                      </p:cBhvr>
                                      <p:tavLst>
                                        <p:tav tm="0">
                                          <p:val>
                                            <p:fltVal val="90"/>
                                          </p:val>
                                        </p:tav>
                                        <p:tav tm="100000">
                                          <p:val>
                                            <p:fltVal val="0"/>
                                          </p:val>
                                        </p:tav>
                                      </p:tavLst>
                                    </p:anim>
                                    <p:animEffect transition="in" filter="fade">
                                      <p:cBhvr>
                                        <p:cTn id="68" dur="1000"/>
                                        <p:tgtEl>
                                          <p:spTgt spid="84"/>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grpId="0" nodeType="clickEffect">
                                  <p:stCondLst>
                                    <p:cond delay="0"/>
                                  </p:stCondLst>
                                  <p:childTnLst>
                                    <p:set>
                                      <p:cBhvr>
                                        <p:cTn id="72" dur="1" fill="hold">
                                          <p:stCondLst>
                                            <p:cond delay="0"/>
                                          </p:stCondLst>
                                        </p:cTn>
                                        <p:tgtEl>
                                          <p:spTgt spid="85"/>
                                        </p:tgtEl>
                                        <p:attrNameLst>
                                          <p:attrName>style.visibility</p:attrName>
                                        </p:attrNameLst>
                                      </p:cBhvr>
                                      <p:to>
                                        <p:strVal val="visible"/>
                                      </p:to>
                                    </p:set>
                                    <p:anim calcmode="lin" valueType="num">
                                      <p:cBhvr>
                                        <p:cTn id="73" dur="1000" fill="hold"/>
                                        <p:tgtEl>
                                          <p:spTgt spid="85"/>
                                        </p:tgtEl>
                                        <p:attrNameLst>
                                          <p:attrName>ppt_w</p:attrName>
                                        </p:attrNameLst>
                                      </p:cBhvr>
                                      <p:tavLst>
                                        <p:tav tm="0">
                                          <p:val>
                                            <p:fltVal val="0"/>
                                          </p:val>
                                        </p:tav>
                                        <p:tav tm="100000">
                                          <p:val>
                                            <p:strVal val="#ppt_w"/>
                                          </p:val>
                                        </p:tav>
                                      </p:tavLst>
                                    </p:anim>
                                    <p:anim calcmode="lin" valueType="num">
                                      <p:cBhvr>
                                        <p:cTn id="74" dur="1000" fill="hold"/>
                                        <p:tgtEl>
                                          <p:spTgt spid="85"/>
                                        </p:tgtEl>
                                        <p:attrNameLst>
                                          <p:attrName>ppt_h</p:attrName>
                                        </p:attrNameLst>
                                      </p:cBhvr>
                                      <p:tavLst>
                                        <p:tav tm="0">
                                          <p:val>
                                            <p:fltVal val="0"/>
                                          </p:val>
                                        </p:tav>
                                        <p:tav tm="100000">
                                          <p:val>
                                            <p:strVal val="#ppt_h"/>
                                          </p:val>
                                        </p:tav>
                                      </p:tavLst>
                                    </p:anim>
                                    <p:anim calcmode="lin" valueType="num">
                                      <p:cBhvr>
                                        <p:cTn id="75" dur="1000" fill="hold"/>
                                        <p:tgtEl>
                                          <p:spTgt spid="85"/>
                                        </p:tgtEl>
                                        <p:attrNameLst>
                                          <p:attrName>style.rotation</p:attrName>
                                        </p:attrNameLst>
                                      </p:cBhvr>
                                      <p:tavLst>
                                        <p:tav tm="0">
                                          <p:val>
                                            <p:fltVal val="90"/>
                                          </p:val>
                                        </p:tav>
                                        <p:tav tm="100000">
                                          <p:val>
                                            <p:fltVal val="0"/>
                                          </p:val>
                                        </p:tav>
                                      </p:tavLst>
                                    </p:anim>
                                    <p:animEffect transition="in" filter="fade">
                                      <p:cBhvr>
                                        <p:cTn id="76" dur="1000"/>
                                        <p:tgtEl>
                                          <p:spTgt spid="85"/>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 calcmode="lin" valueType="num">
                                      <p:cBhvr>
                                        <p:cTn id="79" dur="1000" fill="hold"/>
                                        <p:tgtEl>
                                          <p:spTgt spid="97"/>
                                        </p:tgtEl>
                                        <p:attrNameLst>
                                          <p:attrName>ppt_w</p:attrName>
                                        </p:attrNameLst>
                                      </p:cBhvr>
                                      <p:tavLst>
                                        <p:tav tm="0">
                                          <p:val>
                                            <p:fltVal val="0"/>
                                          </p:val>
                                        </p:tav>
                                        <p:tav tm="100000">
                                          <p:val>
                                            <p:strVal val="#ppt_w"/>
                                          </p:val>
                                        </p:tav>
                                      </p:tavLst>
                                    </p:anim>
                                    <p:anim calcmode="lin" valueType="num">
                                      <p:cBhvr>
                                        <p:cTn id="80" dur="1000" fill="hold"/>
                                        <p:tgtEl>
                                          <p:spTgt spid="97"/>
                                        </p:tgtEl>
                                        <p:attrNameLst>
                                          <p:attrName>ppt_h</p:attrName>
                                        </p:attrNameLst>
                                      </p:cBhvr>
                                      <p:tavLst>
                                        <p:tav tm="0">
                                          <p:val>
                                            <p:fltVal val="0"/>
                                          </p:val>
                                        </p:tav>
                                        <p:tav tm="100000">
                                          <p:val>
                                            <p:strVal val="#ppt_h"/>
                                          </p:val>
                                        </p:tav>
                                      </p:tavLst>
                                    </p:anim>
                                    <p:anim calcmode="lin" valueType="num">
                                      <p:cBhvr>
                                        <p:cTn id="81" dur="1000" fill="hold"/>
                                        <p:tgtEl>
                                          <p:spTgt spid="97"/>
                                        </p:tgtEl>
                                        <p:attrNameLst>
                                          <p:attrName>style.rotation</p:attrName>
                                        </p:attrNameLst>
                                      </p:cBhvr>
                                      <p:tavLst>
                                        <p:tav tm="0">
                                          <p:val>
                                            <p:fltVal val="90"/>
                                          </p:val>
                                        </p:tav>
                                        <p:tav tm="100000">
                                          <p:val>
                                            <p:fltVal val="0"/>
                                          </p:val>
                                        </p:tav>
                                      </p:tavLst>
                                    </p:anim>
                                    <p:animEffect transition="in" filter="fade">
                                      <p:cBhvr>
                                        <p:cTn id="82" dur="1000"/>
                                        <p:tgtEl>
                                          <p:spTgt spid="9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fade">
                                      <p:cBhvr>
                                        <p:cTn id="87" dur="500"/>
                                        <p:tgtEl>
                                          <p:spTgt spid="9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74" grpId="0" animBg="1"/>
      <p:bldP spid="78" grpId="0" animBg="1"/>
      <p:bldP spid="81" grpId="0" animBg="1"/>
      <p:bldP spid="82" grpId="0" animBg="1"/>
      <p:bldP spid="84" grpId="0" animBg="1"/>
      <p:bldP spid="85" grpId="0" animBg="1"/>
      <p:bldP spid="9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and holding a pen shading number on a sheet">
            <a:extLst>
              <a:ext uri="{FF2B5EF4-FFF2-40B4-BE49-F238E27FC236}">
                <a16:creationId xmlns:a16="http://schemas.microsoft.com/office/drawing/2014/main" id="{E5D72021-FA7E-2F2D-EF9E-30078D6EA46F}"/>
              </a:ext>
            </a:extLst>
          </p:cNvPr>
          <p:cNvPicPr>
            <a:picLocks noChangeAspect="1"/>
          </p:cNvPicPr>
          <p:nvPr/>
        </p:nvPicPr>
        <p:blipFill rotWithShape="1">
          <a:blip r:embed="rId3"/>
          <a:srcRect l="45908"/>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4BB5DE22-EC21-DE3A-85FF-5CDEB56284A5}"/>
              </a:ext>
            </a:extLst>
          </p:cNvPr>
          <p:cNvSpPr>
            <a:spLocks noGrp="1"/>
          </p:cNvSpPr>
          <p:nvPr>
            <p:ph type="title"/>
          </p:nvPr>
        </p:nvSpPr>
        <p:spPr>
          <a:xfrm>
            <a:off x="369047" y="492942"/>
            <a:ext cx="10354371" cy="1325563"/>
          </a:xfrm>
        </p:spPr>
        <p:txBody>
          <a:bodyPr wrap="square" anchor="t">
            <a:normAutofit/>
          </a:bodyPr>
          <a:lstStyle/>
          <a:p>
            <a:r>
              <a:rPr lang="nl-NL" dirty="0" err="1"/>
              <a:t>Fill</a:t>
            </a:r>
            <a:r>
              <a:rPr lang="nl-NL" dirty="0"/>
              <a:t> out a survey (Hands-On)</a:t>
            </a:r>
            <a:endParaRPr lang="LID4096" dirty="0"/>
          </a:p>
        </p:txBody>
      </p:sp>
      <p:sp>
        <p:nvSpPr>
          <p:cNvPr id="3" name="Ondertitel 2">
            <a:extLst>
              <a:ext uri="{FF2B5EF4-FFF2-40B4-BE49-F238E27FC236}">
                <a16:creationId xmlns:a16="http://schemas.microsoft.com/office/drawing/2014/main" id="{35F060AD-6BEB-2A9B-A55C-DBF8359405CE}"/>
              </a:ext>
            </a:extLst>
          </p:cNvPr>
          <p:cNvSpPr>
            <a:spLocks noGrp="1"/>
          </p:cNvSpPr>
          <p:nvPr>
            <p:ph idx="1"/>
          </p:nvPr>
        </p:nvSpPr>
        <p:spPr>
          <a:xfrm>
            <a:off x="369046" y="1825625"/>
            <a:ext cx="8645645" cy="4351338"/>
          </a:xfrm>
        </p:spPr>
        <p:txBody>
          <a:bodyPr wrap="square" anchor="t">
            <a:normAutofit lnSpcReduction="10000"/>
          </a:bodyPr>
          <a:lstStyle/>
          <a:p>
            <a:r>
              <a:rPr lang="en-GB" dirty="0"/>
              <a:t>Fork a repo</a:t>
            </a:r>
          </a:p>
          <a:p>
            <a:r>
              <a:rPr lang="en-GB" dirty="0"/>
              <a:t>Clone the repo</a:t>
            </a:r>
          </a:p>
          <a:p>
            <a:r>
              <a:rPr lang="en-GB" dirty="0"/>
              <a:t>Make a change</a:t>
            </a:r>
          </a:p>
          <a:p>
            <a:pPr lvl="1"/>
            <a:r>
              <a:rPr lang="en-GB" dirty="0"/>
              <a:t>Assessing Your Current Knowledge Level</a:t>
            </a:r>
            <a:endParaRPr lang="LID4096" dirty="0"/>
          </a:p>
          <a:p>
            <a:r>
              <a:rPr lang="en-GB" dirty="0"/>
              <a:t>Commit this change</a:t>
            </a:r>
          </a:p>
          <a:p>
            <a:r>
              <a:rPr lang="en-GB" dirty="0"/>
              <a:t>Push and commit</a:t>
            </a:r>
          </a:p>
          <a:p>
            <a:endParaRPr lang="en-GB" dirty="0"/>
          </a:p>
        </p:txBody>
      </p:sp>
      <p:pic>
        <p:nvPicPr>
          <p:cNvPr id="4" name="Picture 8">
            <a:extLst>
              <a:ext uri="{FF2B5EF4-FFF2-40B4-BE49-F238E27FC236}">
                <a16:creationId xmlns:a16="http://schemas.microsoft.com/office/drawing/2014/main" id="{605E89C8-5C86-7679-DAE5-CADC17E7B7B9}"/>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635418" y="0"/>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4658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DCC9B-D507-6445-8B25-52BE472023F6}"/>
              </a:ext>
            </a:extLst>
          </p:cNvPr>
          <p:cNvSpPr>
            <a:spLocks noGrp="1"/>
          </p:cNvSpPr>
          <p:nvPr>
            <p:ph type="title"/>
          </p:nvPr>
        </p:nvSpPr>
        <p:spPr/>
        <p:txBody>
          <a:bodyPr/>
          <a:lstStyle/>
          <a:p>
            <a:r>
              <a:rPr lang="en-US"/>
              <a:t>Tonie</a:t>
            </a:r>
          </a:p>
        </p:txBody>
      </p:sp>
      <p:sp>
        <p:nvSpPr>
          <p:cNvPr id="3" name="Content Placeholder 2">
            <a:extLst>
              <a:ext uri="{FF2B5EF4-FFF2-40B4-BE49-F238E27FC236}">
                <a16:creationId xmlns:a16="http://schemas.microsoft.com/office/drawing/2014/main" id="{7F99F984-5EE3-D946-985F-107BD24A32D9}"/>
              </a:ext>
            </a:extLst>
          </p:cNvPr>
          <p:cNvSpPr>
            <a:spLocks noGrp="1"/>
          </p:cNvSpPr>
          <p:nvPr>
            <p:ph idx="1"/>
          </p:nvPr>
        </p:nvSpPr>
        <p:spPr/>
        <p:txBody>
          <a:bodyPr/>
          <a:lstStyle/>
          <a:p>
            <a:r>
              <a:rPr lang="en-GB" dirty="0"/>
              <a:t>DevOps consultant</a:t>
            </a:r>
            <a:endParaRPr lang="en-US" dirty="0"/>
          </a:p>
          <a:p>
            <a:endParaRPr lang="en-US" dirty="0"/>
          </a:p>
        </p:txBody>
      </p:sp>
      <p:sp>
        <p:nvSpPr>
          <p:cNvPr id="5" name="Content Placeholder 4">
            <a:extLst>
              <a:ext uri="{FF2B5EF4-FFF2-40B4-BE49-F238E27FC236}">
                <a16:creationId xmlns:a16="http://schemas.microsoft.com/office/drawing/2014/main" id="{9F42CBC0-B7F5-7640-B95A-C8228AED1A05}"/>
              </a:ext>
            </a:extLst>
          </p:cNvPr>
          <p:cNvSpPr>
            <a:spLocks noGrp="1"/>
          </p:cNvSpPr>
          <p:nvPr>
            <p:ph idx="12"/>
          </p:nvPr>
        </p:nvSpPr>
        <p:spPr/>
        <p:txBody>
          <a:bodyPr/>
          <a:lstStyle/>
          <a:p>
            <a:r>
              <a:rPr lang="en-US"/>
              <a:t>@promicroNL</a:t>
            </a:r>
          </a:p>
        </p:txBody>
      </p:sp>
      <p:sp>
        <p:nvSpPr>
          <p:cNvPr id="6" name="Content Placeholder 5">
            <a:extLst>
              <a:ext uri="{FF2B5EF4-FFF2-40B4-BE49-F238E27FC236}">
                <a16:creationId xmlns:a16="http://schemas.microsoft.com/office/drawing/2014/main" id="{33635C4D-5EAB-354D-9225-BC04B576C009}"/>
              </a:ext>
            </a:extLst>
          </p:cNvPr>
          <p:cNvSpPr>
            <a:spLocks noGrp="1"/>
          </p:cNvSpPr>
          <p:nvPr>
            <p:ph idx="13"/>
          </p:nvPr>
        </p:nvSpPr>
        <p:spPr/>
        <p:txBody>
          <a:bodyPr/>
          <a:lstStyle/>
          <a:p>
            <a:r>
              <a:rPr lang="en-US"/>
              <a:t>medium.com/</a:t>
            </a:r>
            <a:r>
              <a:rPr lang="en-US" err="1"/>
              <a:t>promicro</a:t>
            </a:r>
            <a:endParaRPr lang="en-US"/>
          </a:p>
        </p:txBody>
      </p:sp>
      <p:sp>
        <p:nvSpPr>
          <p:cNvPr id="7" name="Content Placeholder 6">
            <a:extLst>
              <a:ext uri="{FF2B5EF4-FFF2-40B4-BE49-F238E27FC236}">
                <a16:creationId xmlns:a16="http://schemas.microsoft.com/office/drawing/2014/main" id="{81F9E485-670C-8F44-8C45-B464164BEA42}"/>
              </a:ext>
            </a:extLst>
          </p:cNvPr>
          <p:cNvSpPr>
            <a:spLocks noGrp="1"/>
          </p:cNvSpPr>
          <p:nvPr>
            <p:ph idx="14"/>
          </p:nvPr>
        </p:nvSpPr>
        <p:spPr/>
        <p:txBody>
          <a:bodyPr/>
          <a:lstStyle/>
          <a:p>
            <a:r>
              <a:rPr lang="en-US"/>
              <a:t>www.promicro.nl</a:t>
            </a:r>
          </a:p>
        </p:txBody>
      </p:sp>
      <p:sp>
        <p:nvSpPr>
          <p:cNvPr id="8" name="Content Placeholder 7">
            <a:extLst>
              <a:ext uri="{FF2B5EF4-FFF2-40B4-BE49-F238E27FC236}">
                <a16:creationId xmlns:a16="http://schemas.microsoft.com/office/drawing/2014/main" id="{4177444F-EC04-6443-BB89-E14460A223D8}"/>
              </a:ext>
            </a:extLst>
          </p:cNvPr>
          <p:cNvSpPr>
            <a:spLocks noGrp="1"/>
          </p:cNvSpPr>
          <p:nvPr>
            <p:ph idx="17"/>
          </p:nvPr>
        </p:nvSpPr>
        <p:spPr/>
        <p:txBody>
          <a:bodyPr/>
          <a:lstStyle/>
          <a:p>
            <a:r>
              <a:rPr lang="en-US" dirty="0" err="1"/>
              <a:t>Promicro</a:t>
            </a:r>
            <a:endParaRPr lang="en-US" dirty="0"/>
          </a:p>
        </p:txBody>
      </p:sp>
      <p:sp>
        <p:nvSpPr>
          <p:cNvPr id="18" name="Content Placeholder 17">
            <a:extLst>
              <a:ext uri="{FF2B5EF4-FFF2-40B4-BE49-F238E27FC236}">
                <a16:creationId xmlns:a16="http://schemas.microsoft.com/office/drawing/2014/main" id="{2AB2DBF1-DB5F-D242-B438-4B5B729AADB4}"/>
              </a:ext>
            </a:extLst>
          </p:cNvPr>
          <p:cNvSpPr>
            <a:spLocks noGrp="1"/>
          </p:cNvSpPr>
          <p:nvPr>
            <p:ph idx="18"/>
          </p:nvPr>
        </p:nvSpPr>
        <p:spPr/>
        <p:txBody>
          <a:bodyPr>
            <a:normAutofit fontScale="70000" lnSpcReduction="20000"/>
          </a:bodyPr>
          <a:lstStyle/>
          <a:p>
            <a:pPr marL="0" indent="0">
              <a:buNone/>
            </a:pPr>
            <a:r>
              <a:rPr lang="en-GB" dirty="0">
                <a:latin typeface="IBM Plex Sans"/>
              </a:rPr>
              <a:t>I like to read, experiment, talk and write about software and the software development process.</a:t>
            </a:r>
          </a:p>
          <a:p>
            <a:pPr marL="0" indent="0">
              <a:buNone/>
            </a:pPr>
            <a:r>
              <a:rPr lang="en-GB" dirty="0">
                <a:latin typeface="IBM Plex Sans"/>
              </a:rPr>
              <a:t>The fun I experience in my job is the combination of people and technology.</a:t>
            </a:r>
          </a:p>
          <a:p>
            <a:pPr marL="0" indent="0">
              <a:buNone/>
            </a:pPr>
            <a:endParaRPr lang="en-GB" dirty="0">
              <a:latin typeface="IBM Plex Sans"/>
            </a:endParaRPr>
          </a:p>
          <a:p>
            <a:pPr marL="0" indent="0">
              <a:buNone/>
            </a:pPr>
            <a:r>
              <a:rPr lang="en-GB" dirty="0">
                <a:latin typeface="IBM Plex Sans"/>
              </a:rPr>
              <a:t>Focus areas in my working life:</a:t>
            </a:r>
          </a:p>
          <a:p>
            <a:pPr>
              <a:buFontTx/>
              <a:buChar char="-"/>
            </a:pPr>
            <a:r>
              <a:rPr lang="en-GB" dirty="0">
                <a:latin typeface="IBM Plex Sans"/>
              </a:rPr>
              <a:t>Software development</a:t>
            </a:r>
          </a:p>
          <a:p>
            <a:pPr>
              <a:buFontTx/>
              <a:buChar char="-"/>
            </a:pPr>
            <a:r>
              <a:rPr lang="en-GB" dirty="0">
                <a:latin typeface="IBM Plex Sans"/>
              </a:rPr>
              <a:t>(Database) DevOps</a:t>
            </a:r>
          </a:p>
          <a:p>
            <a:pPr>
              <a:buFontTx/>
              <a:buChar char="-"/>
            </a:pPr>
            <a:r>
              <a:rPr lang="en-US" dirty="0"/>
              <a:t>Whisky</a:t>
            </a:r>
            <a:endParaRPr lang="nl-NL" dirty="0"/>
          </a:p>
        </p:txBody>
      </p:sp>
      <p:sp>
        <p:nvSpPr>
          <p:cNvPr id="10" name="Content Placeholder 9">
            <a:extLst>
              <a:ext uri="{FF2B5EF4-FFF2-40B4-BE49-F238E27FC236}">
                <a16:creationId xmlns:a16="http://schemas.microsoft.com/office/drawing/2014/main" id="{44070677-7761-B14E-83B4-073DA9F60352}"/>
              </a:ext>
            </a:extLst>
          </p:cNvPr>
          <p:cNvSpPr>
            <a:spLocks noGrp="1"/>
          </p:cNvSpPr>
          <p:nvPr>
            <p:ph idx="19"/>
          </p:nvPr>
        </p:nvSpPr>
        <p:spPr/>
        <p:txBody>
          <a:bodyPr>
            <a:normAutofit fontScale="92500" lnSpcReduction="10000"/>
          </a:bodyPr>
          <a:lstStyle/>
          <a:p>
            <a:r>
              <a:rPr lang="en-US">
                <a:latin typeface="IBM Plex Sans SemiBold"/>
              </a:rPr>
              <a:t>He/him</a:t>
            </a:r>
            <a:endParaRPr lang="en-US"/>
          </a:p>
        </p:txBody>
      </p:sp>
      <p:sp>
        <p:nvSpPr>
          <p:cNvPr id="11" name="Text Placeholder 10">
            <a:extLst>
              <a:ext uri="{FF2B5EF4-FFF2-40B4-BE49-F238E27FC236}">
                <a16:creationId xmlns:a16="http://schemas.microsoft.com/office/drawing/2014/main" id="{72C2EFE8-9608-7346-9A4F-49484BC20A93}"/>
              </a:ext>
            </a:extLst>
          </p:cNvPr>
          <p:cNvSpPr>
            <a:spLocks noGrp="1"/>
          </p:cNvSpPr>
          <p:nvPr>
            <p:ph type="body" sz="quarter" idx="20"/>
          </p:nvPr>
        </p:nvSpPr>
        <p:spPr/>
        <p:txBody>
          <a:bodyPr/>
          <a:lstStyle/>
          <a:p>
            <a:r>
              <a:rPr lang="en-US" dirty="0"/>
              <a:t>Huizer</a:t>
            </a:r>
          </a:p>
        </p:txBody>
      </p:sp>
      <p:pic>
        <p:nvPicPr>
          <p:cNvPr id="14" name="Graphic 13">
            <a:extLst>
              <a:ext uri="{FF2B5EF4-FFF2-40B4-BE49-F238E27FC236}">
                <a16:creationId xmlns:a16="http://schemas.microsoft.com/office/drawing/2014/main" id="{8619409C-887A-B848-A295-B00F174B38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585" y="5899613"/>
            <a:ext cx="368937" cy="368937"/>
          </a:xfrm>
          <a:prstGeom prst="rect">
            <a:avLst/>
          </a:prstGeom>
        </p:spPr>
      </p:pic>
      <p:pic>
        <p:nvPicPr>
          <p:cNvPr id="15" name="Picture 14">
            <a:extLst>
              <a:ext uri="{FF2B5EF4-FFF2-40B4-BE49-F238E27FC236}">
                <a16:creationId xmlns:a16="http://schemas.microsoft.com/office/drawing/2014/main" id="{3E7747AC-8AB1-AE40-9A6A-7B3246642D9C}"/>
              </a:ext>
            </a:extLst>
          </p:cNvPr>
          <p:cNvPicPr>
            <a:picLocks noChangeAspect="1"/>
          </p:cNvPicPr>
          <p:nvPr/>
        </p:nvPicPr>
        <p:blipFill>
          <a:blip r:embed="rId5"/>
          <a:stretch>
            <a:fillRect/>
          </a:stretch>
        </p:blipFill>
        <p:spPr>
          <a:xfrm>
            <a:off x="498577" y="4798351"/>
            <a:ext cx="356952" cy="291306"/>
          </a:xfrm>
          <a:prstGeom prst="rect">
            <a:avLst/>
          </a:prstGeom>
        </p:spPr>
      </p:pic>
      <p:pic>
        <p:nvPicPr>
          <p:cNvPr id="16" name="Graphic 15">
            <a:extLst>
              <a:ext uri="{FF2B5EF4-FFF2-40B4-BE49-F238E27FC236}">
                <a16:creationId xmlns:a16="http://schemas.microsoft.com/office/drawing/2014/main" id="{5F7B0E04-5A03-AD4C-91C3-E83005AE9D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8577" y="5354986"/>
            <a:ext cx="356952" cy="356952"/>
          </a:xfrm>
          <a:prstGeom prst="rect">
            <a:avLst/>
          </a:prstGeom>
        </p:spPr>
      </p:pic>
      <p:pic>
        <p:nvPicPr>
          <p:cNvPr id="13" name="Tijdelijke aanduiding voor afbeelding 12" descr="Afbeelding met persoon, Menselijk gezicht, kleding, glimlach&#10;&#10;Automatisch gegenereerde beschrijving">
            <a:extLst>
              <a:ext uri="{FF2B5EF4-FFF2-40B4-BE49-F238E27FC236}">
                <a16:creationId xmlns:a16="http://schemas.microsoft.com/office/drawing/2014/main" id="{E967D700-049B-A6DF-D8CD-4410ED509B44}"/>
              </a:ext>
            </a:extLst>
          </p:cNvPr>
          <p:cNvPicPr>
            <a:picLocks noGrp="1" noChangeAspect="1"/>
          </p:cNvPicPr>
          <p:nvPr>
            <p:ph type="pic" sz="quarter" idx="15"/>
          </p:nvPr>
        </p:nvPicPr>
        <p:blipFill>
          <a:blip r:embed="rId8" cstate="print">
            <a:extLst>
              <a:ext uri="{28A0092B-C50C-407E-A947-70E740481C1C}">
                <a14:useLocalDpi xmlns:a14="http://schemas.microsoft.com/office/drawing/2010/main" val="0"/>
              </a:ext>
            </a:extLst>
          </a:blip>
          <a:srcRect/>
          <a:stretch>
            <a:fillRect/>
          </a:stretch>
        </p:blipFill>
        <p:spPr>
          <a:xfrm>
            <a:off x="3303985" y="428791"/>
            <a:ext cx="1685405" cy="1685405"/>
          </a:xfrm>
        </p:spPr>
      </p:pic>
      <p:pic>
        <p:nvPicPr>
          <p:cNvPr id="4" name="Tijdelijke aanduiding voor afbeelding 12">
            <a:extLst>
              <a:ext uri="{FF2B5EF4-FFF2-40B4-BE49-F238E27FC236}">
                <a16:creationId xmlns:a16="http://schemas.microsoft.com/office/drawing/2014/main" id="{C3988DF1-2DD6-57C8-8017-6BC0EE74AEB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bwMode="auto">
          <a:xfrm>
            <a:off x="10222973" y="248215"/>
            <a:ext cx="1685405" cy="1685405"/>
          </a:xfrm>
          <a:prstGeom prst="ellipse">
            <a:avLst/>
          </a:pr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Content Placeholder 7">
            <a:extLst>
              <a:ext uri="{FF2B5EF4-FFF2-40B4-BE49-F238E27FC236}">
                <a16:creationId xmlns:a16="http://schemas.microsoft.com/office/drawing/2014/main" id="{6866FC98-DF72-545F-AEA2-A3D695C9323E}"/>
              </a:ext>
            </a:extLst>
          </p:cNvPr>
          <p:cNvSpPr txBox="1">
            <a:spLocks/>
          </p:cNvSpPr>
          <p:nvPr/>
        </p:nvSpPr>
        <p:spPr bwMode="auto">
          <a:xfrm>
            <a:off x="7868834" y="767024"/>
            <a:ext cx="2404002" cy="647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47500" lnSpcReduction="20000"/>
          </a:bodyPr>
          <a:lstStyle>
            <a:lvl1pPr marL="0" indent="0" algn="l" rtl="0" eaLnBrk="1" fontAlgn="base" hangingPunct="1">
              <a:lnSpc>
                <a:spcPct val="100000"/>
              </a:lnSpc>
              <a:spcBef>
                <a:spcPts val="1000"/>
              </a:spcBef>
              <a:spcAft>
                <a:spcPct val="0"/>
              </a:spcAft>
              <a:buClr>
                <a:srgbClr val="CC0000"/>
              </a:buClr>
              <a:buSzPct val="100000"/>
              <a:buFont typeface="Arial"/>
              <a:buNone/>
              <a:defRPr sz="3600" b="0" i="0" kern="1200">
                <a:solidFill>
                  <a:srgbClr val="F2F2F2"/>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u="sng" dirty="0"/>
              <a:t>LIVE Support by:</a:t>
            </a:r>
          </a:p>
          <a:p>
            <a:pPr algn="r"/>
            <a:r>
              <a:rPr lang="en-US" dirty="0"/>
              <a:t>Peter </a:t>
            </a:r>
            <a:r>
              <a:rPr lang="en-US" dirty="0" err="1"/>
              <a:t>Kruis</a:t>
            </a:r>
            <a:endParaRPr lang="en-US" dirty="0"/>
          </a:p>
        </p:txBody>
      </p:sp>
    </p:spTree>
    <p:extLst>
      <p:ext uri="{BB962C8B-B14F-4D97-AF65-F5344CB8AC3E}">
        <p14:creationId xmlns:p14="http://schemas.microsoft.com/office/powerpoint/2010/main" val="162937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CD8BB2-0417-DCBB-2D4E-C03B41330E94}"/>
              </a:ext>
            </a:extLst>
          </p:cNvPr>
          <p:cNvSpPr>
            <a:spLocks noGrp="1"/>
          </p:cNvSpPr>
          <p:nvPr>
            <p:ph type="title"/>
          </p:nvPr>
        </p:nvSpPr>
        <p:spPr>
          <a:xfrm>
            <a:off x="369047" y="492942"/>
            <a:ext cx="9418359" cy="1325563"/>
          </a:xfrm>
        </p:spPr>
        <p:txBody>
          <a:bodyPr wrap="square" anchor="t">
            <a:normAutofit/>
          </a:bodyPr>
          <a:lstStyle/>
          <a:p>
            <a:r>
              <a:rPr lang="nl-NL" dirty="0" err="1"/>
              <a:t>Create</a:t>
            </a:r>
            <a:r>
              <a:rPr lang="nl-NL" dirty="0"/>
              <a:t> a Pull </a:t>
            </a:r>
            <a:r>
              <a:rPr lang="nl-NL" dirty="0" err="1"/>
              <a:t>Request</a:t>
            </a:r>
            <a:r>
              <a:rPr lang="nl-NL" dirty="0"/>
              <a:t> (Hands-On)</a:t>
            </a:r>
            <a:endParaRPr lang="LID4096" dirty="0"/>
          </a:p>
        </p:txBody>
      </p:sp>
      <p:sp>
        <p:nvSpPr>
          <p:cNvPr id="3" name="Ondertitel 2">
            <a:extLst>
              <a:ext uri="{FF2B5EF4-FFF2-40B4-BE49-F238E27FC236}">
                <a16:creationId xmlns:a16="http://schemas.microsoft.com/office/drawing/2014/main" id="{6B464D3B-2D60-E833-3D7E-989159CAF480}"/>
              </a:ext>
            </a:extLst>
          </p:cNvPr>
          <p:cNvSpPr>
            <a:spLocks noGrp="1"/>
          </p:cNvSpPr>
          <p:nvPr>
            <p:ph idx="1"/>
          </p:nvPr>
        </p:nvSpPr>
        <p:spPr>
          <a:xfrm>
            <a:off x="369046" y="1825625"/>
            <a:ext cx="7418101" cy="4351338"/>
          </a:xfrm>
        </p:spPr>
        <p:txBody>
          <a:bodyPr wrap="square" anchor="t">
            <a:normAutofit/>
          </a:bodyPr>
          <a:lstStyle/>
          <a:p>
            <a:r>
              <a:rPr lang="en-GB" dirty="0"/>
              <a:t>Create a PR for your pushed work</a:t>
            </a:r>
            <a:endParaRPr lang="LID4096" dirty="0"/>
          </a:p>
        </p:txBody>
      </p:sp>
      <p:pic>
        <p:nvPicPr>
          <p:cNvPr id="4" name="Picture 8">
            <a:extLst>
              <a:ext uri="{FF2B5EF4-FFF2-40B4-BE49-F238E27FC236}">
                <a16:creationId xmlns:a16="http://schemas.microsoft.com/office/drawing/2014/main" id="{F9E8804C-D619-5745-112A-862B8C013F1F}"/>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35418" y="0"/>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4153022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ourglass and a calendar">
            <a:extLst>
              <a:ext uri="{FF2B5EF4-FFF2-40B4-BE49-F238E27FC236}">
                <a16:creationId xmlns:a16="http://schemas.microsoft.com/office/drawing/2014/main" id="{0C06C07D-A29A-9C8C-D24D-7DC80754EEBF}"/>
              </a:ext>
            </a:extLst>
          </p:cNvPr>
          <p:cNvPicPr>
            <a:picLocks noChangeAspect="1"/>
          </p:cNvPicPr>
          <p:nvPr/>
        </p:nvPicPr>
        <p:blipFill rotWithShape="1">
          <a:blip r:embed="rId3"/>
          <a:srcRect l="45705" r="-1" b="-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7C61AEC8-0B42-8015-D8B3-BC063C8D4DB9}"/>
              </a:ext>
            </a:extLst>
          </p:cNvPr>
          <p:cNvSpPr>
            <a:spLocks noGrp="1"/>
          </p:cNvSpPr>
          <p:nvPr>
            <p:ph type="title"/>
          </p:nvPr>
        </p:nvSpPr>
        <p:spPr>
          <a:xfrm>
            <a:off x="369047" y="492942"/>
            <a:ext cx="9418359" cy="1325563"/>
          </a:xfrm>
        </p:spPr>
        <p:txBody>
          <a:bodyPr wrap="square" anchor="t">
            <a:normAutofit/>
          </a:bodyPr>
          <a:lstStyle/>
          <a:p>
            <a:r>
              <a:rPr lang="en-GB" dirty="0"/>
              <a:t>Advanced Git Examples (Demo)</a:t>
            </a:r>
            <a:endParaRPr lang="LID4096" dirty="0"/>
          </a:p>
        </p:txBody>
      </p:sp>
      <p:sp>
        <p:nvSpPr>
          <p:cNvPr id="3" name="Ondertitel 2">
            <a:extLst>
              <a:ext uri="{FF2B5EF4-FFF2-40B4-BE49-F238E27FC236}">
                <a16:creationId xmlns:a16="http://schemas.microsoft.com/office/drawing/2014/main" id="{737AFE1B-37D1-53AA-36EC-D315D61265F0}"/>
              </a:ext>
            </a:extLst>
          </p:cNvPr>
          <p:cNvSpPr>
            <a:spLocks noGrp="1"/>
          </p:cNvSpPr>
          <p:nvPr>
            <p:ph idx="1"/>
          </p:nvPr>
        </p:nvSpPr>
        <p:spPr>
          <a:xfrm>
            <a:off x="369046" y="1825625"/>
            <a:ext cx="7418101" cy="4351338"/>
          </a:xfrm>
        </p:spPr>
        <p:txBody>
          <a:bodyPr wrap="square" anchor="t">
            <a:normAutofit/>
          </a:bodyPr>
          <a:lstStyle/>
          <a:p>
            <a:r>
              <a:rPr lang="en-GB" dirty="0"/>
              <a:t>Exploring More Advanced Git Concepts</a:t>
            </a:r>
            <a:endParaRPr lang="LID4096" dirty="0"/>
          </a:p>
        </p:txBody>
      </p:sp>
    </p:spTree>
    <p:extLst>
      <p:ext uri="{BB962C8B-B14F-4D97-AF65-F5344CB8AC3E}">
        <p14:creationId xmlns:p14="http://schemas.microsoft.com/office/powerpoint/2010/main" val="24819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77BB-6A3F-E84A-8AA1-D2B43011698B}"/>
              </a:ext>
            </a:extLst>
          </p:cNvPr>
          <p:cNvSpPr>
            <a:spLocks noGrp="1"/>
          </p:cNvSpPr>
          <p:nvPr>
            <p:ph type="title"/>
          </p:nvPr>
        </p:nvSpPr>
        <p:spPr>
          <a:xfrm>
            <a:off x="354578" y="2225800"/>
            <a:ext cx="8129806" cy="798443"/>
          </a:xfrm>
        </p:spPr>
        <p:txBody>
          <a:bodyPr/>
          <a:lstStyle/>
          <a:p>
            <a:r>
              <a:rPr lang="en-US" dirty="0"/>
              <a:t>The end of this block</a:t>
            </a:r>
          </a:p>
        </p:txBody>
      </p:sp>
      <p:pic>
        <p:nvPicPr>
          <p:cNvPr id="9" name="Graphic 8">
            <a:extLst>
              <a:ext uri="{FF2B5EF4-FFF2-40B4-BE49-F238E27FC236}">
                <a16:creationId xmlns:a16="http://schemas.microsoft.com/office/drawing/2014/main" id="{B6ACCA4E-1481-92CD-9722-92E907E72F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0962" y="809710"/>
            <a:ext cx="2011038" cy="2011038"/>
          </a:xfrm>
          <a:prstGeom prst="rect">
            <a:avLst/>
          </a:prstGeom>
        </p:spPr>
      </p:pic>
      <p:pic>
        <p:nvPicPr>
          <p:cNvPr id="20" name="Graphic 19">
            <a:extLst>
              <a:ext uri="{FF2B5EF4-FFF2-40B4-BE49-F238E27FC236}">
                <a16:creationId xmlns:a16="http://schemas.microsoft.com/office/drawing/2014/main" id="{2ABEAF13-053C-345A-B15B-D91E096ED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9429" y="2924917"/>
            <a:ext cx="2011038" cy="2011038"/>
          </a:xfrm>
          <a:prstGeom prst="rect">
            <a:avLst/>
          </a:prstGeom>
        </p:spPr>
      </p:pic>
      <p:pic>
        <p:nvPicPr>
          <p:cNvPr id="22" name="Graphic 21">
            <a:extLst>
              <a:ext uri="{FF2B5EF4-FFF2-40B4-BE49-F238E27FC236}">
                <a16:creationId xmlns:a16="http://schemas.microsoft.com/office/drawing/2014/main" id="{DEBE630D-C629-2F1C-46AF-5F4023667C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543" y="4935955"/>
            <a:ext cx="2011038" cy="2011038"/>
          </a:xfrm>
          <a:prstGeom prst="rect">
            <a:avLst/>
          </a:prstGeom>
        </p:spPr>
      </p:pic>
    </p:spTree>
    <p:extLst>
      <p:ext uri="{BB962C8B-B14F-4D97-AF65-F5344CB8AC3E}">
        <p14:creationId xmlns:p14="http://schemas.microsoft.com/office/powerpoint/2010/main" val="563258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C601E-F0B3-A6CC-9FFA-35A83538B9AB}"/>
              </a:ext>
            </a:extLst>
          </p:cNvPr>
          <p:cNvSpPr/>
          <p:nvPr/>
        </p:nvSpPr>
        <p:spPr>
          <a:xfrm>
            <a:off x="0" y="1805670"/>
            <a:ext cx="12192000" cy="1240366"/>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bg1"/>
              </a:solidFill>
              <a:latin typeface="Roboto" panose="02000000000000000000" pitchFamily="2" charset="0"/>
              <a:ea typeface="Roboto" panose="02000000000000000000" pitchFamily="2" charset="0"/>
            </a:endParaRPr>
          </a:p>
        </p:txBody>
      </p:sp>
      <p:sp>
        <p:nvSpPr>
          <p:cNvPr id="13" name="Content Placeholder 12">
            <a:extLst>
              <a:ext uri="{FF2B5EF4-FFF2-40B4-BE49-F238E27FC236}">
                <a16:creationId xmlns:a16="http://schemas.microsoft.com/office/drawing/2014/main" id="{CF33DA32-C2FC-B873-6FF4-4896EBF4B02F}"/>
              </a:ext>
            </a:extLst>
          </p:cNvPr>
          <p:cNvSpPr>
            <a:spLocks noGrp="1"/>
          </p:cNvSpPr>
          <p:nvPr>
            <p:ph idx="1"/>
          </p:nvPr>
        </p:nvSpPr>
        <p:spPr>
          <a:xfrm>
            <a:off x="369047" y="485980"/>
            <a:ext cx="10515600" cy="5457467"/>
          </a:xfrm>
        </p:spPr>
        <p:txBody>
          <a:bodyPr>
            <a:normAutofit fontScale="92500" lnSpcReduction="10000"/>
          </a:bodyPr>
          <a:lstStyle/>
          <a:p>
            <a:pPr marL="971550" lvl="1" indent="-514350">
              <a:buFont typeface="+mj-lt"/>
              <a:buAutoNum type="arabicPeriod"/>
            </a:pPr>
            <a:r>
              <a:rPr lang="en-US" b="1" dirty="0">
                <a:latin typeface="IBM Plex Sans"/>
              </a:rPr>
              <a:t>Introduction, Git basics</a:t>
            </a:r>
          </a:p>
          <a:p>
            <a:pPr marL="1314450" lvl="2"/>
            <a:r>
              <a:rPr lang="en-US" i="1" dirty="0">
                <a:latin typeface="IBM Plex Sans"/>
              </a:rPr>
              <a:t>Version Control, what, why and how do we use it</a:t>
            </a:r>
            <a:br>
              <a:rPr lang="en-US" i="1" dirty="0">
                <a:latin typeface="IBM Plex Sans"/>
              </a:rPr>
            </a:br>
            <a:endParaRPr lang="en-US" i="1" dirty="0">
              <a:latin typeface="IBM Plex Sans"/>
            </a:endParaRPr>
          </a:p>
          <a:p>
            <a:pPr marL="971550" lvl="1" indent="-514350">
              <a:buAutoNum type="arabicPeriod"/>
            </a:pPr>
            <a:r>
              <a:rPr lang="en-US" b="1" dirty="0">
                <a:solidFill>
                  <a:schemeClr val="bg1"/>
                </a:solidFill>
                <a:latin typeface="IBM Plex Sans SemiBold"/>
                <a:cs typeface="Arial"/>
              </a:rPr>
              <a:t>Treating Database as code</a:t>
            </a:r>
          </a:p>
          <a:p>
            <a:pPr marL="1314450" lvl="2"/>
            <a:r>
              <a:rPr lang="en-US" i="1" dirty="0">
                <a:solidFill>
                  <a:schemeClr val="bg1"/>
                </a:solidFill>
                <a:latin typeface="IBM Plex Sans"/>
                <a:cs typeface="Arial"/>
              </a:rPr>
              <a:t>How to extract your database and what are the benefits of migrations</a:t>
            </a:r>
          </a:p>
          <a:p>
            <a:pPr marL="1314450" lvl="2"/>
            <a:endParaRPr lang="en-US" i="1" dirty="0">
              <a:latin typeface="Arial"/>
              <a:cs typeface="Arial"/>
            </a:endParaRPr>
          </a:p>
          <a:p>
            <a:pPr marL="971550" lvl="1" indent="-514350">
              <a:buAutoNum type="arabicPeriod"/>
            </a:pPr>
            <a:r>
              <a:rPr lang="en-US" b="1" dirty="0">
                <a:latin typeface="IBM Plex Sans"/>
              </a:rPr>
              <a:t>Branching strategies and conventions</a:t>
            </a:r>
          </a:p>
          <a:p>
            <a:pPr marL="1314450" lvl="2"/>
            <a:r>
              <a:rPr lang="en-US" i="1" dirty="0">
                <a:latin typeface="IBM Plex Sans"/>
              </a:rPr>
              <a:t>With the database in Git, how do we collaborate and work in parallel</a:t>
            </a:r>
            <a:endParaRPr lang="en-US" dirty="0"/>
          </a:p>
          <a:p>
            <a:pPr marL="971550" lvl="2" indent="0">
              <a:buNone/>
            </a:pPr>
            <a:endParaRPr lang="en-US" i="1" dirty="0">
              <a:latin typeface="IBM Plex Sans"/>
            </a:endParaRPr>
          </a:p>
          <a:p>
            <a:pPr marL="971550" lvl="1" indent="-514350">
              <a:buAutoNum type="arabicPeriod"/>
            </a:pPr>
            <a:r>
              <a:rPr lang="en-US" b="1" dirty="0">
                <a:latin typeface="IBM Plex Sans"/>
              </a:rPr>
              <a:t>Automation and pipelines</a:t>
            </a:r>
          </a:p>
          <a:p>
            <a:pPr marL="1314450" lvl="2"/>
            <a:r>
              <a:rPr lang="en-US" i="1" dirty="0">
                <a:latin typeface="IBM Plex Sans"/>
              </a:rPr>
              <a:t>Automate deploying database changes to different environments</a:t>
            </a:r>
            <a:endParaRPr lang="en-US" i="1" dirty="0"/>
          </a:p>
        </p:txBody>
      </p:sp>
    </p:spTree>
    <p:extLst>
      <p:ext uri="{BB962C8B-B14F-4D97-AF65-F5344CB8AC3E}">
        <p14:creationId xmlns:p14="http://schemas.microsoft.com/office/powerpoint/2010/main" val="426179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E4630F-8E5C-99D1-860D-D0D1BE6CEC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92E814B1-4DA4-FB5D-9F87-945CE721E268}"/>
              </a:ext>
            </a:extLst>
          </p:cNvPr>
          <p:cNvSpPr>
            <a:spLocks noGrp="1"/>
          </p:cNvSpPr>
          <p:nvPr>
            <p:ph type="title"/>
          </p:nvPr>
        </p:nvSpPr>
        <p:spPr>
          <a:xfrm>
            <a:off x="369047" y="492942"/>
            <a:ext cx="9418359" cy="1325563"/>
          </a:xfrm>
        </p:spPr>
        <p:txBody>
          <a:bodyPr wrap="square" anchor="t">
            <a:normAutofit/>
          </a:bodyPr>
          <a:lstStyle/>
          <a:p>
            <a:r>
              <a:rPr lang="nl-NL" dirty="0"/>
              <a:t>Databases as Code</a:t>
            </a:r>
            <a:endParaRPr lang="LID4096" dirty="0"/>
          </a:p>
        </p:txBody>
      </p:sp>
      <p:sp>
        <p:nvSpPr>
          <p:cNvPr id="3" name="Ondertitel 2">
            <a:extLst>
              <a:ext uri="{FF2B5EF4-FFF2-40B4-BE49-F238E27FC236}">
                <a16:creationId xmlns:a16="http://schemas.microsoft.com/office/drawing/2014/main" id="{CFDBEBDC-51EF-78B8-58AF-1B0E1C48C228}"/>
              </a:ext>
            </a:extLst>
          </p:cNvPr>
          <p:cNvSpPr>
            <a:spLocks noGrp="1"/>
          </p:cNvSpPr>
          <p:nvPr>
            <p:ph idx="1"/>
          </p:nvPr>
        </p:nvSpPr>
        <p:spPr>
          <a:xfrm>
            <a:off x="369046" y="1825625"/>
            <a:ext cx="9023607" cy="4351338"/>
          </a:xfrm>
        </p:spPr>
        <p:txBody>
          <a:bodyPr wrap="square" anchor="t">
            <a:normAutofit fontScale="92500" lnSpcReduction="10000"/>
          </a:bodyPr>
          <a:lstStyle/>
          <a:p>
            <a:pPr marL="0" indent="0">
              <a:buNone/>
            </a:pPr>
            <a:r>
              <a:rPr lang="nl-NL" dirty="0" err="1"/>
              <a:t>Treating</a:t>
            </a:r>
            <a:r>
              <a:rPr lang="nl-NL" dirty="0"/>
              <a:t> a Database like Code </a:t>
            </a:r>
            <a:r>
              <a:rPr lang="nl-NL" dirty="0" err="1"/>
              <a:t>for</a:t>
            </a:r>
            <a:r>
              <a:rPr lang="nl-NL" dirty="0"/>
              <a:t>…</a:t>
            </a:r>
          </a:p>
          <a:p>
            <a:r>
              <a:rPr lang="nl-NL" dirty="0"/>
              <a:t>Disaster Recovery</a:t>
            </a:r>
          </a:p>
          <a:p>
            <a:r>
              <a:rPr lang="nl-NL" dirty="0" err="1"/>
              <a:t>Documentation</a:t>
            </a:r>
            <a:endParaRPr lang="nl-NL" dirty="0"/>
          </a:p>
          <a:p>
            <a:r>
              <a:rPr lang="nl-NL" dirty="0" err="1"/>
              <a:t>Static</a:t>
            </a:r>
            <a:r>
              <a:rPr lang="nl-NL" dirty="0"/>
              <a:t> Data</a:t>
            </a:r>
          </a:p>
          <a:p>
            <a:r>
              <a:rPr lang="nl-NL" dirty="0"/>
              <a:t>Migration Scripts</a:t>
            </a:r>
          </a:p>
          <a:p>
            <a:r>
              <a:rPr lang="nl-NL" dirty="0"/>
              <a:t>Schema </a:t>
            </a:r>
            <a:r>
              <a:rPr lang="nl-NL" dirty="0" err="1"/>
              <a:t>Versioning</a:t>
            </a:r>
            <a:endParaRPr lang="nl-NL" dirty="0"/>
          </a:p>
        </p:txBody>
      </p:sp>
    </p:spTree>
    <p:extLst>
      <p:ext uri="{BB962C8B-B14F-4D97-AF65-F5344CB8AC3E}">
        <p14:creationId xmlns:p14="http://schemas.microsoft.com/office/powerpoint/2010/main" val="321853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C2152E-5B7A-E384-C9CD-81839E473A06}"/>
              </a:ext>
            </a:extLst>
          </p:cNvPr>
          <p:cNvGrpSpPr/>
          <p:nvPr/>
        </p:nvGrpSpPr>
        <p:grpSpPr>
          <a:xfrm>
            <a:off x="797975" y="1763524"/>
            <a:ext cx="497011" cy="1437173"/>
            <a:chOff x="1136057" y="1763524"/>
            <a:chExt cx="576946" cy="1437173"/>
          </a:xfrm>
        </p:grpSpPr>
        <p:cxnSp>
          <p:nvCxnSpPr>
            <p:cNvPr id="71" name="Straight Connector 70">
              <a:extLst>
                <a:ext uri="{FF2B5EF4-FFF2-40B4-BE49-F238E27FC236}">
                  <a16:creationId xmlns:a16="http://schemas.microsoft.com/office/drawing/2014/main" id="{0F173D79-A3B6-7CBD-050C-8DD9826D66CE}"/>
                </a:ext>
              </a:extLst>
            </p:cNvPr>
            <p:cNvCxnSpPr>
              <a:cxnSpLocks/>
            </p:cNvCxnSpPr>
            <p:nvPr/>
          </p:nvCxnSpPr>
          <p:spPr>
            <a:xfrm>
              <a:off x="1424530" y="1763524"/>
              <a:ext cx="0" cy="1433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20E6A1-8676-343E-1931-10A0E11A63E1}"/>
                </a:ext>
              </a:extLst>
            </p:cNvPr>
            <p:cNvCxnSpPr/>
            <p:nvPr/>
          </p:nvCxnSpPr>
          <p:spPr>
            <a:xfrm>
              <a:off x="1424530" y="1763524"/>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6D13E2-D4D0-54F2-8E6B-30E6B7CD55B7}"/>
                </a:ext>
              </a:extLst>
            </p:cNvPr>
            <p:cNvCxnSpPr/>
            <p:nvPr/>
          </p:nvCxnSpPr>
          <p:spPr>
            <a:xfrm>
              <a:off x="1424530" y="2516716"/>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355D8A-B567-3599-3DBC-D6668ED88213}"/>
                </a:ext>
              </a:extLst>
            </p:cNvPr>
            <p:cNvCxnSpPr/>
            <p:nvPr/>
          </p:nvCxnSpPr>
          <p:spPr>
            <a:xfrm>
              <a:off x="1424530" y="3200697"/>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352611-E655-323E-2CEC-9848B5E1F49C}"/>
                </a:ext>
              </a:extLst>
            </p:cNvPr>
            <p:cNvCxnSpPr/>
            <p:nvPr/>
          </p:nvCxnSpPr>
          <p:spPr>
            <a:xfrm>
              <a:off x="1136057" y="2516716"/>
              <a:ext cx="28847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AE0493E-A064-1B15-453D-9520138DA116}"/>
              </a:ext>
            </a:extLst>
          </p:cNvPr>
          <p:cNvGrpSpPr/>
          <p:nvPr/>
        </p:nvGrpSpPr>
        <p:grpSpPr>
          <a:xfrm>
            <a:off x="10290470" y="3074957"/>
            <a:ext cx="1038148" cy="1477234"/>
            <a:chOff x="10290470" y="3074957"/>
            <a:chExt cx="1038148" cy="1477234"/>
          </a:xfrm>
        </p:grpSpPr>
        <p:cxnSp>
          <p:nvCxnSpPr>
            <p:cNvPr id="92" name="Straight Arrow Connector 91">
              <a:extLst>
                <a:ext uri="{FF2B5EF4-FFF2-40B4-BE49-F238E27FC236}">
                  <a16:creationId xmlns:a16="http://schemas.microsoft.com/office/drawing/2014/main" id="{09CCB530-6B34-C582-81E6-3BB9D5FF6FD2}"/>
                </a:ext>
              </a:extLst>
            </p:cNvPr>
            <p:cNvCxnSpPr>
              <a:cxnSpLocks/>
            </p:cNvCxnSpPr>
            <p:nvPr/>
          </p:nvCxnSpPr>
          <p:spPr>
            <a:xfrm>
              <a:off x="10572974" y="3097955"/>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3" name="Freeform 9">
              <a:extLst>
                <a:ext uri="{FF2B5EF4-FFF2-40B4-BE49-F238E27FC236}">
                  <a16:creationId xmlns:a16="http://schemas.microsoft.com/office/drawing/2014/main" id="{7063905E-7193-9955-A61A-564548213E9B}"/>
                </a:ext>
              </a:extLst>
            </p:cNvPr>
            <p:cNvSpPr>
              <a:spLocks noChangeArrowheads="1"/>
            </p:cNvSpPr>
            <p:nvPr/>
          </p:nvSpPr>
          <p:spPr bwMode="auto">
            <a:xfrm>
              <a:off x="10378721" y="3735216"/>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a:p>
          </p:txBody>
        </p:sp>
        <p:pic>
          <p:nvPicPr>
            <p:cNvPr id="94" name="Graphic 93">
              <a:extLst>
                <a:ext uri="{FF2B5EF4-FFF2-40B4-BE49-F238E27FC236}">
                  <a16:creationId xmlns:a16="http://schemas.microsoft.com/office/drawing/2014/main" id="{E791C45E-9B42-1D00-2971-43F1DBD72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5125" y="3074957"/>
              <a:ext cx="252830" cy="320662"/>
            </a:xfrm>
            <a:prstGeom prst="rect">
              <a:avLst/>
            </a:prstGeom>
          </p:spPr>
        </p:pic>
        <p:sp>
          <p:nvSpPr>
            <p:cNvPr id="98" name="Subtitle 2">
              <a:extLst>
                <a:ext uri="{FF2B5EF4-FFF2-40B4-BE49-F238E27FC236}">
                  <a16:creationId xmlns:a16="http://schemas.microsoft.com/office/drawing/2014/main" id="{6BCF09EB-75E3-B6EA-AB11-1B57C18D87D3}"/>
                </a:ext>
              </a:extLst>
            </p:cNvPr>
            <p:cNvSpPr txBox="1">
              <a:spLocks/>
            </p:cNvSpPr>
            <p:nvPr/>
          </p:nvSpPr>
          <p:spPr>
            <a:xfrm>
              <a:off x="10290470" y="4141275"/>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Staging</a:t>
              </a:r>
            </a:p>
          </p:txBody>
        </p:sp>
      </p:grpSp>
      <p:grpSp>
        <p:nvGrpSpPr>
          <p:cNvPr id="24" name="Group 23">
            <a:extLst>
              <a:ext uri="{FF2B5EF4-FFF2-40B4-BE49-F238E27FC236}">
                <a16:creationId xmlns:a16="http://schemas.microsoft.com/office/drawing/2014/main" id="{4C4DA43A-D8DC-8705-BFD7-964D7EBFA6E0}"/>
              </a:ext>
            </a:extLst>
          </p:cNvPr>
          <p:cNvGrpSpPr/>
          <p:nvPr/>
        </p:nvGrpSpPr>
        <p:grpSpPr>
          <a:xfrm>
            <a:off x="9667693" y="4608162"/>
            <a:ext cx="1581473" cy="1489192"/>
            <a:chOff x="9667693" y="4608162"/>
            <a:chExt cx="1581473" cy="1489192"/>
          </a:xfrm>
        </p:grpSpPr>
        <p:sp>
          <p:nvSpPr>
            <p:cNvPr id="95" name="Freeform 9">
              <a:extLst>
                <a:ext uri="{FF2B5EF4-FFF2-40B4-BE49-F238E27FC236}">
                  <a16:creationId xmlns:a16="http://schemas.microsoft.com/office/drawing/2014/main" id="{0647AFB6-48F9-B862-3DBF-384D1978B6CC}"/>
                </a:ext>
              </a:extLst>
            </p:cNvPr>
            <p:cNvSpPr>
              <a:spLocks noChangeArrowheads="1"/>
            </p:cNvSpPr>
            <p:nvPr/>
          </p:nvSpPr>
          <p:spPr bwMode="auto">
            <a:xfrm>
              <a:off x="10388857" y="5285237"/>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dirty="0"/>
            </a:p>
          </p:txBody>
        </p:sp>
        <p:pic>
          <p:nvPicPr>
            <p:cNvPr id="101" name="Graphic 100" descr="Checkbox Checked with solid fill">
              <a:extLst>
                <a:ext uri="{FF2B5EF4-FFF2-40B4-BE49-F238E27FC236}">
                  <a16:creationId xmlns:a16="http://schemas.microsoft.com/office/drawing/2014/main" id="{29584F0B-3979-D934-854C-1481C3E34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3699" y="4895669"/>
              <a:ext cx="510636" cy="510636"/>
            </a:xfrm>
            <a:prstGeom prst="rect">
              <a:avLst/>
            </a:prstGeom>
          </p:spPr>
        </p:pic>
        <p:sp>
          <p:nvSpPr>
            <p:cNvPr id="102" name="Subtitle 2">
              <a:extLst>
                <a:ext uri="{FF2B5EF4-FFF2-40B4-BE49-F238E27FC236}">
                  <a16:creationId xmlns:a16="http://schemas.microsoft.com/office/drawing/2014/main" id="{7BD7C957-8735-B1E9-AACC-3486BE1B7B6E}"/>
                </a:ext>
              </a:extLst>
            </p:cNvPr>
            <p:cNvSpPr txBox="1">
              <a:spLocks/>
            </p:cNvSpPr>
            <p:nvPr/>
          </p:nvSpPr>
          <p:spPr>
            <a:xfrm>
              <a:off x="9667693" y="5175948"/>
              <a:ext cx="821917"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Drift check</a:t>
              </a:r>
            </a:p>
          </p:txBody>
        </p:sp>
        <p:cxnSp>
          <p:nvCxnSpPr>
            <p:cNvPr id="106" name="Straight Arrow Connector 105">
              <a:extLst>
                <a:ext uri="{FF2B5EF4-FFF2-40B4-BE49-F238E27FC236}">
                  <a16:creationId xmlns:a16="http://schemas.microsoft.com/office/drawing/2014/main" id="{77A062B9-F684-D9E9-9D4E-4C310C9BA740}"/>
                </a:ext>
              </a:extLst>
            </p:cNvPr>
            <p:cNvCxnSpPr>
              <a:cxnSpLocks/>
            </p:cNvCxnSpPr>
            <p:nvPr/>
          </p:nvCxnSpPr>
          <p:spPr>
            <a:xfrm>
              <a:off x="10590676" y="4608162"/>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D448FBA-9A9A-737A-335F-792284DD1528}"/>
                </a:ext>
              </a:extLst>
            </p:cNvPr>
            <p:cNvSpPr txBox="1">
              <a:spLocks/>
            </p:cNvSpPr>
            <p:nvPr/>
          </p:nvSpPr>
          <p:spPr>
            <a:xfrm>
              <a:off x="10211018" y="5686438"/>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Production</a:t>
              </a:r>
            </a:p>
          </p:txBody>
        </p:sp>
      </p:grpSp>
      <p:grpSp>
        <p:nvGrpSpPr>
          <p:cNvPr id="19" name="Group 18">
            <a:extLst>
              <a:ext uri="{FF2B5EF4-FFF2-40B4-BE49-F238E27FC236}">
                <a16:creationId xmlns:a16="http://schemas.microsoft.com/office/drawing/2014/main" id="{FEB8F618-B7A1-E192-1765-C17B7856508A}"/>
              </a:ext>
            </a:extLst>
          </p:cNvPr>
          <p:cNvGrpSpPr/>
          <p:nvPr/>
        </p:nvGrpSpPr>
        <p:grpSpPr>
          <a:xfrm>
            <a:off x="8558345" y="1284110"/>
            <a:ext cx="2781679" cy="1749628"/>
            <a:chOff x="8558345" y="1284110"/>
            <a:chExt cx="2781679" cy="1749628"/>
          </a:xfrm>
        </p:grpSpPr>
        <p:sp>
          <p:nvSpPr>
            <p:cNvPr id="51" name="Freeform: Shape 50">
              <a:extLst>
                <a:ext uri="{FF2B5EF4-FFF2-40B4-BE49-F238E27FC236}">
                  <a16:creationId xmlns:a16="http://schemas.microsoft.com/office/drawing/2014/main" id="{1B40FCE9-EECF-D95E-7D38-5476C7CA6BF3}"/>
                </a:ext>
              </a:extLst>
            </p:cNvPr>
            <p:cNvSpPr/>
            <p:nvPr/>
          </p:nvSpPr>
          <p:spPr>
            <a:xfrm>
              <a:off x="10180179" y="2141172"/>
              <a:ext cx="701578" cy="512740"/>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53" name="Subtitle 2">
              <a:extLst>
                <a:ext uri="{FF2B5EF4-FFF2-40B4-BE49-F238E27FC236}">
                  <a16:creationId xmlns:a16="http://schemas.microsoft.com/office/drawing/2014/main" id="{6A2C8656-D6B6-1D36-2901-C2C3A6646BDE}"/>
                </a:ext>
              </a:extLst>
            </p:cNvPr>
            <p:cNvSpPr txBox="1">
              <a:spLocks/>
            </p:cNvSpPr>
            <p:nvPr/>
          </p:nvSpPr>
          <p:spPr>
            <a:xfrm>
              <a:off x="9977200" y="2611910"/>
              <a:ext cx="13628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Close Pull request and merge to main</a:t>
              </a:r>
            </a:p>
          </p:txBody>
        </p:sp>
        <p:sp>
          <p:nvSpPr>
            <p:cNvPr id="54" name="Freeform 9">
              <a:extLst>
                <a:ext uri="{FF2B5EF4-FFF2-40B4-BE49-F238E27FC236}">
                  <a16:creationId xmlns:a16="http://schemas.microsoft.com/office/drawing/2014/main" id="{C3B45165-B8BB-7944-ACA6-1C1D4E6AEC14}"/>
                </a:ext>
              </a:extLst>
            </p:cNvPr>
            <p:cNvSpPr>
              <a:spLocks noChangeArrowheads="1"/>
            </p:cNvSpPr>
            <p:nvPr/>
          </p:nvSpPr>
          <p:spPr bwMode="auto">
            <a:xfrm>
              <a:off x="8788375" y="2183501"/>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pic>
          <p:nvPicPr>
            <p:cNvPr id="56" name="Graphic 55" descr="Checkbox Checked with solid fill">
              <a:extLst>
                <a:ext uri="{FF2B5EF4-FFF2-40B4-BE49-F238E27FC236}">
                  <a16:creationId xmlns:a16="http://schemas.microsoft.com/office/drawing/2014/main" id="{26715BA7-AD31-A54F-4313-F984A6F24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1390" y="2432299"/>
              <a:ext cx="510636" cy="510636"/>
            </a:xfrm>
            <a:prstGeom prst="rect">
              <a:avLst/>
            </a:prstGeom>
          </p:spPr>
        </p:pic>
        <p:cxnSp>
          <p:nvCxnSpPr>
            <p:cNvPr id="60" name="Straight Arrow Connector 59">
              <a:extLst>
                <a:ext uri="{FF2B5EF4-FFF2-40B4-BE49-F238E27FC236}">
                  <a16:creationId xmlns:a16="http://schemas.microsoft.com/office/drawing/2014/main" id="{3FBFEE7F-21B2-31FA-31FB-07D587124310}"/>
                </a:ext>
              </a:extLst>
            </p:cNvPr>
            <p:cNvCxnSpPr>
              <a:cxnSpLocks/>
            </p:cNvCxnSpPr>
            <p:nvPr/>
          </p:nvCxnSpPr>
          <p:spPr>
            <a:xfrm>
              <a:off x="9521408" y="2450468"/>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1" name="Freeform 45">
              <a:extLst>
                <a:ext uri="{FF2B5EF4-FFF2-40B4-BE49-F238E27FC236}">
                  <a16:creationId xmlns:a16="http://schemas.microsoft.com/office/drawing/2014/main" id="{9B22941E-2D9C-623F-148F-D997D6CCF894}"/>
                </a:ext>
              </a:extLst>
            </p:cNvPr>
            <p:cNvSpPr>
              <a:spLocks noChangeArrowheads="1"/>
            </p:cNvSpPr>
            <p:nvPr/>
          </p:nvSpPr>
          <p:spPr bwMode="auto">
            <a:xfrm>
              <a:off x="10378721" y="2203780"/>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sp>
          <p:nvSpPr>
            <p:cNvPr id="62" name="Subtitle 2">
              <a:extLst>
                <a:ext uri="{FF2B5EF4-FFF2-40B4-BE49-F238E27FC236}">
                  <a16:creationId xmlns:a16="http://schemas.microsoft.com/office/drawing/2014/main" id="{12F25B05-CEA2-E4AA-B633-9C7A3C011082}"/>
                </a:ext>
              </a:extLst>
            </p:cNvPr>
            <p:cNvSpPr txBox="1">
              <a:spLocks/>
            </p:cNvSpPr>
            <p:nvPr/>
          </p:nvSpPr>
          <p:spPr>
            <a:xfrm>
              <a:off x="9402635" y="2232852"/>
              <a:ext cx="73638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Approve</a:t>
              </a:r>
            </a:p>
          </p:txBody>
        </p:sp>
        <p:sp>
          <p:nvSpPr>
            <p:cNvPr id="52" name="Subtitle 2">
              <a:extLst>
                <a:ext uri="{FF2B5EF4-FFF2-40B4-BE49-F238E27FC236}">
                  <a16:creationId xmlns:a16="http://schemas.microsoft.com/office/drawing/2014/main" id="{3EA07968-CCFD-45AD-97B2-86EEB226F267}"/>
                </a:ext>
              </a:extLst>
            </p:cNvPr>
            <p:cNvSpPr txBox="1">
              <a:spLocks/>
            </p:cNvSpPr>
            <p:nvPr/>
          </p:nvSpPr>
          <p:spPr>
            <a:xfrm>
              <a:off x="8663391" y="2666955"/>
              <a:ext cx="663585"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Test</a:t>
              </a:r>
            </a:p>
          </p:txBody>
        </p:sp>
        <p:cxnSp>
          <p:nvCxnSpPr>
            <p:cNvPr id="113" name="Straight Connector 112">
              <a:extLst>
                <a:ext uri="{FF2B5EF4-FFF2-40B4-BE49-F238E27FC236}">
                  <a16:creationId xmlns:a16="http://schemas.microsoft.com/office/drawing/2014/main" id="{7A12045D-58E4-EB8D-4D4F-CDCFD2E4DEA2}"/>
                </a:ext>
              </a:extLst>
            </p:cNvPr>
            <p:cNvCxnSpPr/>
            <p:nvPr/>
          </p:nvCxnSpPr>
          <p:spPr>
            <a:xfrm flipV="1">
              <a:off x="8877933"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008BB24-6256-3C5D-1987-66584ED06A99}"/>
                </a:ext>
              </a:extLst>
            </p:cNvPr>
            <p:cNvCxnSpPr/>
            <p:nvPr/>
          </p:nvCxnSpPr>
          <p:spPr>
            <a:xfrm flipV="1">
              <a:off x="9050324"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3" name="Subtitle 2">
              <a:extLst>
                <a:ext uri="{FF2B5EF4-FFF2-40B4-BE49-F238E27FC236}">
                  <a16:creationId xmlns:a16="http://schemas.microsoft.com/office/drawing/2014/main" id="{A7AFEB84-38F6-2DCF-8023-43C9A25D6ED9}"/>
                </a:ext>
              </a:extLst>
            </p:cNvPr>
            <p:cNvSpPr txBox="1">
              <a:spLocks/>
            </p:cNvSpPr>
            <p:nvPr/>
          </p:nvSpPr>
          <p:spPr>
            <a:xfrm>
              <a:off x="8558345" y="1284110"/>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44" name="Straight Arrow Connector 143">
              <a:extLst>
                <a:ext uri="{FF2B5EF4-FFF2-40B4-BE49-F238E27FC236}">
                  <a16:creationId xmlns:a16="http://schemas.microsoft.com/office/drawing/2014/main" id="{C1CDCB6C-1143-EC91-5F16-DF454F9B061A}"/>
                </a:ext>
              </a:extLst>
            </p:cNvPr>
            <p:cNvCxnSpPr>
              <a:cxnSpLocks/>
            </p:cNvCxnSpPr>
            <p:nvPr/>
          </p:nvCxnSpPr>
          <p:spPr>
            <a:xfrm>
              <a:off x="8952277" y="1706439"/>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775ED73D-1BA0-B8DC-074B-2C0D36731EB2}"/>
              </a:ext>
            </a:extLst>
          </p:cNvPr>
          <p:cNvCxnSpPr>
            <a:cxnSpLocks/>
            <a:endCxn id="12" idx="3"/>
          </p:cNvCxnSpPr>
          <p:nvPr/>
        </p:nvCxnSpPr>
        <p:spPr>
          <a:xfrm flipH="1" flipV="1">
            <a:off x="1055685" y="5523954"/>
            <a:ext cx="6512135" cy="37508"/>
          </a:xfrm>
          <a:prstGeom prst="straightConnector1">
            <a:avLst/>
          </a:prstGeom>
          <a:ln w="28575" cap="rnd">
            <a:solidFill>
              <a:schemeClr val="tx1"/>
            </a:solidFill>
            <a:prstDash val="sysDash"/>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D17FD0-1C88-2526-E941-3549A3ECE359}"/>
              </a:ext>
            </a:extLst>
          </p:cNvPr>
          <p:cNvGrpSpPr/>
          <p:nvPr/>
        </p:nvGrpSpPr>
        <p:grpSpPr>
          <a:xfrm>
            <a:off x="56493" y="2395775"/>
            <a:ext cx="1371687" cy="3469062"/>
            <a:chOff x="448384" y="2395775"/>
            <a:chExt cx="1371687" cy="3469062"/>
          </a:xfrm>
        </p:grpSpPr>
        <p:grpSp>
          <p:nvGrpSpPr>
            <p:cNvPr id="10" name="Group 9">
              <a:extLst>
                <a:ext uri="{FF2B5EF4-FFF2-40B4-BE49-F238E27FC236}">
                  <a16:creationId xmlns:a16="http://schemas.microsoft.com/office/drawing/2014/main" id="{3078B00E-0F1C-BECB-D0C7-D83956EFAF51}"/>
                </a:ext>
              </a:extLst>
            </p:cNvPr>
            <p:cNvGrpSpPr/>
            <p:nvPr/>
          </p:nvGrpSpPr>
          <p:grpSpPr>
            <a:xfrm rot="5400000">
              <a:off x="661348" y="5078608"/>
              <a:ext cx="719302" cy="853155"/>
              <a:chOff x="4246194" y="236259"/>
              <a:chExt cx="591996" cy="544851"/>
            </a:xfrm>
          </p:grpSpPr>
          <p:sp>
            <p:nvSpPr>
              <p:cNvPr id="11" name="Cylinder 10">
                <a:extLst>
                  <a:ext uri="{FF2B5EF4-FFF2-40B4-BE49-F238E27FC236}">
                    <a16:creationId xmlns:a16="http://schemas.microsoft.com/office/drawing/2014/main" id="{7E9B28E5-FB58-B635-0E8A-6C078C9530EE}"/>
                  </a:ext>
                </a:extLst>
              </p:cNvPr>
              <p:cNvSpPr/>
              <p:nvPr/>
            </p:nvSpPr>
            <p:spPr>
              <a:xfrm rot="16200000">
                <a:off x="4347581" y="256596"/>
                <a:ext cx="389221" cy="591996"/>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DCD97651-4DD1-757E-E9A3-E1FCC0EB7B37}"/>
                  </a:ext>
                </a:extLst>
              </p:cNvPr>
              <p:cNvSpPr txBox="1"/>
              <p:nvPr/>
            </p:nvSpPr>
            <p:spPr>
              <a:xfrm rot="16200000">
                <a:off x="4285213" y="280711"/>
                <a:ext cx="544851" cy="455948"/>
              </a:xfrm>
              <a:prstGeom prst="rect">
                <a:avLst/>
              </a:prstGeom>
              <a:noFill/>
            </p:spPr>
            <p:txBody>
              <a:bodyPr wrap="square" rtlCol="0">
                <a:spAutoFit/>
              </a:bodyPr>
              <a:lstStyle/>
              <a:p>
                <a:r>
                  <a:rPr lang="en-GB" sz="1000" dirty="0">
                    <a:solidFill>
                      <a:schemeClr val="bg1"/>
                    </a:solidFill>
                  </a:rPr>
                  <a:t>Bugs, </a:t>
                </a:r>
              </a:p>
              <a:p>
                <a:r>
                  <a:rPr lang="en-GB" sz="1000" dirty="0">
                    <a:solidFill>
                      <a:schemeClr val="bg1"/>
                    </a:solidFill>
                  </a:rPr>
                  <a:t>Features</a:t>
                </a:r>
              </a:p>
              <a:p>
                <a:r>
                  <a:rPr lang="en-GB" sz="1000" dirty="0">
                    <a:solidFill>
                      <a:schemeClr val="bg1"/>
                    </a:solidFill>
                  </a:rPr>
                  <a:t>Requests</a:t>
                </a:r>
                <a:endParaRPr lang="en-US" sz="1000" dirty="0">
                  <a:solidFill>
                    <a:schemeClr val="bg1"/>
                  </a:solidFill>
                </a:endParaRPr>
              </a:p>
            </p:txBody>
          </p:sp>
        </p:grpSp>
        <p:sp>
          <p:nvSpPr>
            <p:cNvPr id="15" name="Oval 14">
              <a:extLst>
                <a:ext uri="{FF2B5EF4-FFF2-40B4-BE49-F238E27FC236}">
                  <a16:creationId xmlns:a16="http://schemas.microsoft.com/office/drawing/2014/main" id="{39498A1C-DA37-DFC8-3A87-17B16808494B}"/>
                </a:ext>
              </a:extLst>
            </p:cNvPr>
            <p:cNvSpPr/>
            <p:nvPr/>
          </p:nvSpPr>
          <p:spPr>
            <a:xfrm>
              <a:off x="812906" y="2395775"/>
              <a:ext cx="256308" cy="2563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6" name="Graphic 15" descr="Filter outline">
              <a:extLst>
                <a:ext uri="{FF2B5EF4-FFF2-40B4-BE49-F238E27FC236}">
                  <a16:creationId xmlns:a16="http://schemas.microsoft.com/office/drawing/2014/main" id="{1A53EEDB-315A-E661-6FA4-762B875AEC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02157" y="4322052"/>
              <a:ext cx="853155" cy="853155"/>
            </a:xfrm>
            <a:prstGeom prst="rect">
              <a:avLst/>
            </a:prstGeom>
          </p:spPr>
        </p:pic>
        <p:sp>
          <p:nvSpPr>
            <p:cNvPr id="39" name="Subtitle 2">
              <a:extLst>
                <a:ext uri="{FF2B5EF4-FFF2-40B4-BE49-F238E27FC236}">
                  <a16:creationId xmlns:a16="http://schemas.microsoft.com/office/drawing/2014/main" id="{29C45253-29BB-641C-BEF1-2CE949F4C5A2}"/>
                </a:ext>
              </a:extLst>
            </p:cNvPr>
            <p:cNvSpPr txBox="1">
              <a:spLocks/>
            </p:cNvSpPr>
            <p:nvPr/>
          </p:nvSpPr>
          <p:spPr>
            <a:xfrm>
              <a:off x="448384" y="2680649"/>
              <a:ext cx="914744" cy="35827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Start sprint</a:t>
              </a:r>
            </a:p>
          </p:txBody>
        </p:sp>
        <p:sp>
          <p:nvSpPr>
            <p:cNvPr id="85" name="Subtitle 2">
              <a:extLst>
                <a:ext uri="{FF2B5EF4-FFF2-40B4-BE49-F238E27FC236}">
                  <a16:creationId xmlns:a16="http://schemas.microsoft.com/office/drawing/2014/main" id="{7D382E61-F220-8391-9E59-2E573807D022}"/>
                </a:ext>
              </a:extLst>
            </p:cNvPr>
            <p:cNvSpPr txBox="1">
              <a:spLocks/>
            </p:cNvSpPr>
            <p:nvPr/>
          </p:nvSpPr>
          <p:spPr>
            <a:xfrm>
              <a:off x="942135" y="3798605"/>
              <a:ext cx="877936" cy="358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solidFill>
                    <a:srgbClr val="373737"/>
                  </a:solidFill>
                  <a:latin typeface="Roboto Bold" panose="02000000000000000000" pitchFamily="2" charset="0"/>
                  <a:ea typeface="Roboto Bold" panose="02000000000000000000" pitchFamily="2" charset="0"/>
                  <a:cs typeface="Arial" panose="020B0604020202020204" pitchFamily="34" charset="0"/>
                </a:rPr>
                <a:t>Plan</a:t>
              </a:r>
            </a:p>
          </p:txBody>
        </p:sp>
        <p:cxnSp>
          <p:nvCxnSpPr>
            <p:cNvPr id="160" name="Straight Connector 159">
              <a:extLst>
                <a:ext uri="{FF2B5EF4-FFF2-40B4-BE49-F238E27FC236}">
                  <a16:creationId xmlns:a16="http://schemas.microsoft.com/office/drawing/2014/main" id="{A2E574A9-D148-C5F7-6B84-F3F3E001F902}"/>
                </a:ext>
              </a:extLst>
            </p:cNvPr>
            <p:cNvCxnSpPr>
              <a:cxnSpLocks/>
              <a:endCxn id="16" idx="2"/>
            </p:cNvCxnSpPr>
            <p:nvPr/>
          </p:nvCxnSpPr>
          <p:spPr>
            <a:xfrm flipH="1">
              <a:off x="928734" y="3143885"/>
              <a:ext cx="12326" cy="11781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Subtitle 2">
              <a:extLst>
                <a:ext uri="{FF2B5EF4-FFF2-40B4-BE49-F238E27FC236}">
                  <a16:creationId xmlns:a16="http://schemas.microsoft.com/office/drawing/2014/main" id="{1F1BB4C2-FCE4-AB55-3E66-430EF55307FA}"/>
                </a:ext>
              </a:extLst>
            </p:cNvPr>
            <p:cNvSpPr txBox="1">
              <a:spLocks/>
            </p:cNvSpPr>
            <p:nvPr/>
          </p:nvSpPr>
          <p:spPr>
            <a:xfrm>
              <a:off x="905756" y="4494116"/>
              <a:ext cx="85315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Backlog tasks</a:t>
              </a:r>
            </a:p>
          </p:txBody>
        </p:sp>
        <p:sp>
          <p:nvSpPr>
            <p:cNvPr id="79" name="Oval 78">
              <a:extLst>
                <a:ext uri="{FF2B5EF4-FFF2-40B4-BE49-F238E27FC236}">
                  <a16:creationId xmlns:a16="http://schemas.microsoft.com/office/drawing/2014/main" id="{27CF9C3B-776C-F760-7B21-F4E39334DE95}"/>
                </a:ext>
              </a:extLst>
            </p:cNvPr>
            <p:cNvSpPr/>
            <p:nvPr/>
          </p:nvSpPr>
          <p:spPr>
            <a:xfrm>
              <a:off x="782620" y="3586798"/>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1</a:t>
              </a:r>
              <a:endParaRPr lang="en-US" sz="2000" b="0" dirty="0">
                <a:latin typeface="Roboto Bold" panose="02000000000000000000" pitchFamily="2" charset="0"/>
                <a:ea typeface="Roboto Bold" panose="02000000000000000000" pitchFamily="2" charset="0"/>
              </a:endParaRPr>
            </a:p>
          </p:txBody>
        </p:sp>
      </p:grpSp>
      <p:grpSp>
        <p:nvGrpSpPr>
          <p:cNvPr id="26" name="Group 25">
            <a:extLst>
              <a:ext uri="{FF2B5EF4-FFF2-40B4-BE49-F238E27FC236}">
                <a16:creationId xmlns:a16="http://schemas.microsoft.com/office/drawing/2014/main" id="{B6C25A8A-85B7-5268-2151-C0A93547DDA5}"/>
              </a:ext>
            </a:extLst>
          </p:cNvPr>
          <p:cNvGrpSpPr/>
          <p:nvPr/>
        </p:nvGrpSpPr>
        <p:grpSpPr>
          <a:xfrm>
            <a:off x="7351786" y="5388581"/>
            <a:ext cx="2808277" cy="735007"/>
            <a:chOff x="7351786" y="5388581"/>
            <a:chExt cx="2808277" cy="735007"/>
          </a:xfrm>
        </p:grpSpPr>
        <p:sp>
          <p:nvSpPr>
            <p:cNvPr id="166" name="Subtitle 2">
              <a:extLst>
                <a:ext uri="{FF2B5EF4-FFF2-40B4-BE49-F238E27FC236}">
                  <a16:creationId xmlns:a16="http://schemas.microsoft.com/office/drawing/2014/main" id="{25786EDA-B545-6242-97A1-B5DB843791D1}"/>
                </a:ext>
              </a:extLst>
            </p:cNvPr>
            <p:cNvSpPr txBox="1">
              <a:spLocks/>
            </p:cNvSpPr>
            <p:nvPr/>
          </p:nvSpPr>
          <p:spPr>
            <a:xfrm>
              <a:off x="7351786" y="5687228"/>
              <a:ext cx="1255826" cy="43636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Check</a:t>
              </a:r>
              <a:b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b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Monitor</a:t>
              </a:r>
            </a:p>
          </p:txBody>
        </p:sp>
        <p:grpSp>
          <p:nvGrpSpPr>
            <p:cNvPr id="25" name="Group 24">
              <a:extLst>
                <a:ext uri="{FF2B5EF4-FFF2-40B4-BE49-F238E27FC236}">
                  <a16:creationId xmlns:a16="http://schemas.microsoft.com/office/drawing/2014/main" id="{32D6A559-F5B8-7571-CAE7-9CCC87EAE2E5}"/>
                </a:ext>
              </a:extLst>
            </p:cNvPr>
            <p:cNvGrpSpPr/>
            <p:nvPr/>
          </p:nvGrpSpPr>
          <p:grpSpPr>
            <a:xfrm>
              <a:off x="7738137" y="5388581"/>
              <a:ext cx="2421926" cy="632497"/>
              <a:chOff x="7738137" y="5388581"/>
              <a:chExt cx="2421926" cy="632497"/>
            </a:xfrm>
          </p:grpSpPr>
          <p:pic>
            <p:nvPicPr>
              <p:cNvPr id="100" name="Graphic 99">
                <a:extLst>
                  <a:ext uri="{FF2B5EF4-FFF2-40B4-BE49-F238E27FC236}">
                    <a16:creationId xmlns:a16="http://schemas.microsoft.com/office/drawing/2014/main" id="{3503D070-7506-3999-95CA-3BF6F341E9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8137" y="5429183"/>
                <a:ext cx="521894" cy="328600"/>
              </a:xfrm>
              <a:prstGeom prst="rect">
                <a:avLst/>
              </a:prstGeom>
            </p:spPr>
          </p:pic>
          <p:cxnSp>
            <p:nvCxnSpPr>
              <p:cNvPr id="156" name="Straight Arrow Connector 155">
                <a:extLst>
                  <a:ext uri="{FF2B5EF4-FFF2-40B4-BE49-F238E27FC236}">
                    <a16:creationId xmlns:a16="http://schemas.microsoft.com/office/drawing/2014/main" id="{CA18B1F4-A17C-F3C5-CA94-E57C5BA66AD8}"/>
                  </a:ext>
                </a:extLst>
              </p:cNvPr>
              <p:cNvCxnSpPr>
                <a:cxnSpLocks/>
              </p:cNvCxnSpPr>
              <p:nvPr/>
            </p:nvCxnSpPr>
            <p:spPr>
              <a:xfrm flipH="1">
                <a:off x="8397936" y="5561462"/>
                <a:ext cx="1762127" cy="0"/>
              </a:xfrm>
              <a:prstGeom prst="straightConnector1">
                <a:avLst/>
              </a:prstGeom>
              <a:ln w="28575" cap="rnd">
                <a:solidFill>
                  <a:schemeClr val="tx1"/>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Subtitle 2">
                <a:extLst>
                  <a:ext uri="{FF2B5EF4-FFF2-40B4-BE49-F238E27FC236}">
                    <a16:creationId xmlns:a16="http://schemas.microsoft.com/office/drawing/2014/main" id="{4745C014-3776-FC1B-7578-F43DE08A2A50}"/>
                  </a:ext>
                </a:extLst>
              </p:cNvPr>
              <p:cNvSpPr txBox="1">
                <a:spLocks/>
              </p:cNvSpPr>
              <p:nvPr/>
            </p:nvSpPr>
            <p:spPr>
              <a:xfrm>
                <a:off x="8831009" y="5654295"/>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Operate</a:t>
                </a:r>
              </a:p>
            </p:txBody>
          </p:sp>
          <p:sp>
            <p:nvSpPr>
              <p:cNvPr id="174" name="Oval 173">
                <a:extLst>
                  <a:ext uri="{FF2B5EF4-FFF2-40B4-BE49-F238E27FC236}">
                    <a16:creationId xmlns:a16="http://schemas.microsoft.com/office/drawing/2014/main" id="{8F165E82-CBF8-2619-AA5B-2D09C7FD25DF}"/>
                  </a:ext>
                </a:extLst>
              </p:cNvPr>
              <p:cNvSpPr/>
              <p:nvPr/>
            </p:nvSpPr>
            <p:spPr>
              <a:xfrm>
                <a:off x="9090261" y="5388581"/>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4</a:t>
                </a:r>
                <a:endParaRPr lang="en-US" sz="2000" b="0" dirty="0">
                  <a:latin typeface="Roboto Bold" panose="02000000000000000000" pitchFamily="2" charset="0"/>
                  <a:ea typeface="Roboto Bold" panose="02000000000000000000" pitchFamily="2" charset="0"/>
                </a:endParaRPr>
              </a:p>
            </p:txBody>
          </p:sp>
        </p:grpSp>
      </p:grpSp>
      <p:grpSp>
        <p:nvGrpSpPr>
          <p:cNvPr id="23" name="Group 22">
            <a:extLst>
              <a:ext uri="{FF2B5EF4-FFF2-40B4-BE49-F238E27FC236}">
                <a16:creationId xmlns:a16="http://schemas.microsoft.com/office/drawing/2014/main" id="{A956A90D-58FE-FCC0-BD56-8F349308AA28}"/>
              </a:ext>
            </a:extLst>
          </p:cNvPr>
          <p:cNvGrpSpPr/>
          <p:nvPr/>
        </p:nvGrpSpPr>
        <p:grpSpPr>
          <a:xfrm>
            <a:off x="1012595" y="994370"/>
            <a:ext cx="3811923" cy="2888618"/>
            <a:chOff x="1430611" y="994370"/>
            <a:chExt cx="3811923" cy="2888618"/>
          </a:xfrm>
        </p:grpSpPr>
        <p:sp>
          <p:nvSpPr>
            <p:cNvPr id="90" name="Subtitle 2">
              <a:extLst>
                <a:ext uri="{FF2B5EF4-FFF2-40B4-BE49-F238E27FC236}">
                  <a16:creationId xmlns:a16="http://schemas.microsoft.com/office/drawing/2014/main" id="{B09EDCBE-9BE2-94BE-4E3F-353863A599C7}"/>
                </a:ext>
              </a:extLst>
            </p:cNvPr>
            <p:cNvSpPr txBox="1">
              <a:spLocks/>
            </p:cNvSpPr>
            <p:nvPr/>
          </p:nvSpPr>
          <p:spPr>
            <a:xfrm>
              <a:off x="1430611" y="341633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Devs</a:t>
              </a:r>
            </a:p>
          </p:txBody>
        </p:sp>
        <p:grpSp>
          <p:nvGrpSpPr>
            <p:cNvPr id="17" name="Group 16">
              <a:extLst>
                <a:ext uri="{FF2B5EF4-FFF2-40B4-BE49-F238E27FC236}">
                  <a16:creationId xmlns:a16="http://schemas.microsoft.com/office/drawing/2014/main" id="{D6DCC882-AABF-AA4B-62DF-DF9437F67BB1}"/>
                </a:ext>
              </a:extLst>
            </p:cNvPr>
            <p:cNvGrpSpPr/>
            <p:nvPr/>
          </p:nvGrpSpPr>
          <p:grpSpPr>
            <a:xfrm>
              <a:off x="1681536" y="994370"/>
              <a:ext cx="3560998" cy="2888618"/>
              <a:chOff x="1681536" y="994370"/>
              <a:chExt cx="3560998" cy="2888618"/>
            </a:xfrm>
          </p:grpSpPr>
          <p:sp>
            <p:nvSpPr>
              <p:cNvPr id="5" name="Freeform 4">
                <a:extLst>
                  <a:ext uri="{FF2B5EF4-FFF2-40B4-BE49-F238E27FC236}">
                    <a16:creationId xmlns:a16="http://schemas.microsoft.com/office/drawing/2014/main" id="{B4E709CB-0185-7A9C-F943-98D95AE09AEA}"/>
                  </a:ext>
                </a:extLst>
              </p:cNvPr>
              <p:cNvSpPr>
                <a:spLocks noChangeArrowheads="1"/>
              </p:cNvSpPr>
              <p:nvPr/>
            </p:nvSpPr>
            <p:spPr bwMode="auto">
              <a:xfrm>
                <a:off x="1681536" y="2899410"/>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6" name="Freeform 4">
                <a:extLst>
                  <a:ext uri="{FF2B5EF4-FFF2-40B4-BE49-F238E27FC236}">
                    <a16:creationId xmlns:a16="http://schemas.microsoft.com/office/drawing/2014/main" id="{B01B3DA7-01A6-1369-CDC8-98E464A36404}"/>
                  </a:ext>
                </a:extLst>
              </p:cNvPr>
              <p:cNvSpPr>
                <a:spLocks noChangeArrowheads="1"/>
              </p:cNvSpPr>
              <p:nvPr/>
            </p:nvSpPr>
            <p:spPr bwMode="auto">
              <a:xfrm>
                <a:off x="1681536" y="2227677"/>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7" name="Freeform 4">
                <a:extLst>
                  <a:ext uri="{FF2B5EF4-FFF2-40B4-BE49-F238E27FC236}">
                    <a16:creationId xmlns:a16="http://schemas.microsoft.com/office/drawing/2014/main" id="{019D1B41-BB0C-A59B-9CB7-10A538FE21EA}"/>
                  </a:ext>
                </a:extLst>
              </p:cNvPr>
              <p:cNvSpPr>
                <a:spLocks noChangeArrowheads="1"/>
              </p:cNvSpPr>
              <p:nvPr/>
            </p:nvSpPr>
            <p:spPr bwMode="auto">
              <a:xfrm>
                <a:off x="1713003" y="1494252"/>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cxnSp>
            <p:nvCxnSpPr>
              <p:cNvPr id="9" name="Straight Arrow Connector 8">
                <a:extLst>
                  <a:ext uri="{FF2B5EF4-FFF2-40B4-BE49-F238E27FC236}">
                    <a16:creationId xmlns:a16="http://schemas.microsoft.com/office/drawing/2014/main" id="{36F2E8F1-3BEA-E37F-7B66-E1C004FEE0BF}"/>
                  </a:ext>
                </a:extLst>
              </p:cNvPr>
              <p:cNvCxnSpPr>
                <a:cxnSpLocks/>
              </p:cNvCxnSpPr>
              <p:nvPr/>
            </p:nvCxnSpPr>
            <p:spPr>
              <a:xfrm>
                <a:off x="2184504" y="1746160"/>
                <a:ext cx="119046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6B153F5-2CD4-6756-30BA-7889F490B8ED}"/>
                  </a:ext>
                </a:extLst>
              </p:cNvPr>
              <p:cNvSpPr txBox="1">
                <a:spLocks/>
              </p:cNvSpPr>
              <p:nvPr/>
            </p:nvSpPr>
            <p:spPr>
              <a:xfrm>
                <a:off x="2184504" y="994370"/>
                <a:ext cx="87003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Branch</a:t>
                </a:r>
                <a:br>
                  <a:rPr lang="en-US" sz="1000" b="0" dirty="0">
                    <a:latin typeface="Roboto Bold"/>
                    <a:ea typeface="Roboto Bold" panose="02000000000000000000" pitchFamily="2" charset="0"/>
                    <a:cs typeface="Arial"/>
                  </a:rPr>
                </a:br>
                <a:r>
                  <a:rPr lang="en-US" sz="1000" b="0" dirty="0">
                    <a:latin typeface="Roboto Bold"/>
                    <a:ea typeface="Roboto Bold" panose="02000000000000000000" pitchFamily="2" charset="0"/>
                    <a:cs typeface="Arial"/>
                  </a:rPr>
                  <a:t>&amp; Link task</a:t>
                </a:r>
              </a:p>
            </p:txBody>
          </p:sp>
          <p:cxnSp>
            <p:nvCxnSpPr>
              <p:cNvPr id="14" name="Straight Arrow Connector 13">
                <a:extLst>
                  <a:ext uri="{FF2B5EF4-FFF2-40B4-BE49-F238E27FC236}">
                    <a16:creationId xmlns:a16="http://schemas.microsoft.com/office/drawing/2014/main" id="{0BBF2B05-D626-315F-7F58-F1BCBD20F96D}"/>
                  </a:ext>
                </a:extLst>
              </p:cNvPr>
              <p:cNvCxnSpPr>
                <a:cxnSpLocks/>
              </p:cNvCxnSpPr>
              <p:nvPr/>
            </p:nvCxnSpPr>
            <p:spPr>
              <a:xfrm>
                <a:off x="2165549" y="2497417"/>
                <a:ext cx="1214312"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DC1554-F31A-A388-8E99-E080DE232C5A}"/>
                  </a:ext>
                </a:extLst>
              </p:cNvPr>
              <p:cNvCxnSpPr>
                <a:cxnSpLocks/>
              </p:cNvCxnSpPr>
              <p:nvPr/>
            </p:nvCxnSpPr>
            <p:spPr>
              <a:xfrm>
                <a:off x="2208867" y="3143885"/>
                <a:ext cx="11709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Freeform 9">
                <a:extLst>
                  <a:ext uri="{FF2B5EF4-FFF2-40B4-BE49-F238E27FC236}">
                    <a16:creationId xmlns:a16="http://schemas.microsoft.com/office/drawing/2014/main" id="{3EB7417C-F5BE-4D6C-58D2-7DB711DA29F8}"/>
                  </a:ext>
                </a:extLst>
              </p:cNvPr>
              <p:cNvSpPr>
                <a:spLocks noChangeArrowheads="1"/>
              </p:cNvSpPr>
              <p:nvPr/>
            </p:nvSpPr>
            <p:spPr bwMode="auto">
              <a:xfrm>
                <a:off x="3488461" y="2251838"/>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cxnSp>
            <p:nvCxnSpPr>
              <p:cNvPr id="29" name="Straight Arrow Connector 28">
                <a:extLst>
                  <a:ext uri="{FF2B5EF4-FFF2-40B4-BE49-F238E27FC236}">
                    <a16:creationId xmlns:a16="http://schemas.microsoft.com/office/drawing/2014/main" id="{469DE34C-6683-C927-9F5F-9C47B57D07D7}"/>
                  </a:ext>
                </a:extLst>
              </p:cNvPr>
              <p:cNvCxnSpPr>
                <a:cxnSpLocks/>
              </p:cNvCxnSpPr>
              <p:nvPr/>
            </p:nvCxnSpPr>
            <p:spPr>
              <a:xfrm>
                <a:off x="4089756" y="1738727"/>
                <a:ext cx="732260"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57ED49-8B79-275D-DBCE-F301377EEAE0}"/>
                  </a:ext>
                </a:extLst>
              </p:cNvPr>
              <p:cNvCxnSpPr>
                <a:cxnSpLocks/>
              </p:cNvCxnSpPr>
              <p:nvPr/>
            </p:nvCxnSpPr>
            <p:spPr>
              <a:xfrm>
                <a:off x="4825764" y="1746160"/>
                <a:ext cx="14033" cy="1552167"/>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07B1D0-E3DE-6F9D-A811-14FD73C54752}"/>
                  </a:ext>
                </a:extLst>
              </p:cNvPr>
              <p:cNvCxnSpPr>
                <a:cxnSpLocks/>
              </p:cNvCxnSpPr>
              <p:nvPr/>
            </p:nvCxnSpPr>
            <p:spPr>
              <a:xfrm>
                <a:off x="4113515" y="3315576"/>
                <a:ext cx="726282"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9">
                <a:extLst>
                  <a:ext uri="{FF2B5EF4-FFF2-40B4-BE49-F238E27FC236}">
                    <a16:creationId xmlns:a16="http://schemas.microsoft.com/office/drawing/2014/main" id="{77A780E8-344C-5D17-5773-246DB2E4F58B}"/>
                  </a:ext>
                </a:extLst>
              </p:cNvPr>
              <p:cNvSpPr>
                <a:spLocks noChangeArrowheads="1"/>
              </p:cNvSpPr>
              <p:nvPr/>
            </p:nvSpPr>
            <p:spPr bwMode="auto">
              <a:xfrm>
                <a:off x="3487200" y="1533339"/>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sp>
            <p:nvSpPr>
              <p:cNvPr id="46" name="Freeform 9">
                <a:extLst>
                  <a:ext uri="{FF2B5EF4-FFF2-40B4-BE49-F238E27FC236}">
                    <a16:creationId xmlns:a16="http://schemas.microsoft.com/office/drawing/2014/main" id="{316ED2D2-2757-BBD0-2468-26EAC8B6BB7F}"/>
                  </a:ext>
                </a:extLst>
              </p:cNvPr>
              <p:cNvSpPr>
                <a:spLocks noChangeArrowheads="1"/>
              </p:cNvSpPr>
              <p:nvPr/>
            </p:nvSpPr>
            <p:spPr bwMode="auto">
              <a:xfrm>
                <a:off x="3491097" y="299554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cxnSp>
            <p:nvCxnSpPr>
              <p:cNvPr id="50" name="Straight Arrow Connector 49">
                <a:extLst>
                  <a:ext uri="{FF2B5EF4-FFF2-40B4-BE49-F238E27FC236}">
                    <a16:creationId xmlns:a16="http://schemas.microsoft.com/office/drawing/2014/main" id="{D0D561BD-9E4C-EF56-750B-7D4D57D8DA74}"/>
                  </a:ext>
                </a:extLst>
              </p:cNvPr>
              <p:cNvCxnSpPr>
                <a:cxnSpLocks/>
              </p:cNvCxnSpPr>
              <p:nvPr/>
            </p:nvCxnSpPr>
            <p:spPr>
              <a:xfrm>
                <a:off x="4169682" y="2480168"/>
                <a:ext cx="104512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Subtitle 2">
                <a:extLst>
                  <a:ext uri="{FF2B5EF4-FFF2-40B4-BE49-F238E27FC236}">
                    <a16:creationId xmlns:a16="http://schemas.microsoft.com/office/drawing/2014/main" id="{0D021C14-4DDC-C0C2-69F5-A15505354C21}"/>
                  </a:ext>
                </a:extLst>
              </p:cNvPr>
              <p:cNvSpPr txBox="1">
                <a:spLocks/>
              </p:cNvSpPr>
              <p:nvPr/>
            </p:nvSpPr>
            <p:spPr>
              <a:xfrm>
                <a:off x="4421456" y="1060653"/>
                <a:ext cx="821078" cy="31939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50" b="0" dirty="0">
                    <a:solidFill>
                      <a:srgbClr val="373737"/>
                    </a:solidFill>
                    <a:latin typeface="Roboto Bold" panose="02000000000000000000" pitchFamily="2" charset="0"/>
                    <a:ea typeface="Roboto Bold" panose="02000000000000000000" pitchFamily="2" charset="0"/>
                    <a:cs typeface="Arial" panose="020B0604020202020204" pitchFamily="34" charset="0"/>
                  </a:rPr>
                  <a:t>Develop</a:t>
                </a:r>
              </a:p>
            </p:txBody>
          </p:sp>
          <p:sp>
            <p:nvSpPr>
              <p:cNvPr id="89" name="Subtitle 2">
                <a:extLst>
                  <a:ext uri="{FF2B5EF4-FFF2-40B4-BE49-F238E27FC236}">
                    <a16:creationId xmlns:a16="http://schemas.microsoft.com/office/drawing/2014/main" id="{07521568-2FE9-F02B-AB01-930234220965}"/>
                  </a:ext>
                </a:extLst>
              </p:cNvPr>
              <p:cNvSpPr txBox="1">
                <a:spLocks/>
              </p:cNvSpPr>
              <p:nvPr/>
            </p:nvSpPr>
            <p:spPr>
              <a:xfrm>
                <a:off x="3254078" y="3516205"/>
                <a:ext cx="1056080"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Dedicated Dev DBs</a:t>
                </a:r>
              </a:p>
            </p:txBody>
          </p:sp>
          <p:sp>
            <p:nvSpPr>
              <p:cNvPr id="169" name="Subtitle 2">
                <a:extLst>
                  <a:ext uri="{FF2B5EF4-FFF2-40B4-BE49-F238E27FC236}">
                    <a16:creationId xmlns:a16="http://schemas.microsoft.com/office/drawing/2014/main" id="{C0A2DAA2-A472-9E1E-51AF-B7CA63A8FB4E}"/>
                  </a:ext>
                </a:extLst>
              </p:cNvPr>
              <p:cNvSpPr txBox="1">
                <a:spLocks/>
              </p:cNvSpPr>
              <p:nvPr/>
            </p:nvSpPr>
            <p:spPr>
              <a:xfrm>
                <a:off x="3648819" y="998805"/>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70" name="Straight Arrow Connector 169">
                <a:extLst>
                  <a:ext uri="{FF2B5EF4-FFF2-40B4-BE49-F238E27FC236}">
                    <a16:creationId xmlns:a16="http://schemas.microsoft.com/office/drawing/2014/main" id="{631D54B4-FE30-866D-D695-B95359C396DD}"/>
                  </a:ext>
                </a:extLst>
              </p:cNvPr>
              <p:cNvCxnSpPr>
                <a:cxnSpLocks/>
              </p:cNvCxnSpPr>
              <p:nvPr/>
            </p:nvCxnSpPr>
            <p:spPr>
              <a:xfrm>
                <a:off x="3677352" y="1070553"/>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265344F-1490-D74D-6FDF-26E198E22C32}"/>
                  </a:ext>
                </a:extLst>
              </p:cNvPr>
              <p:cNvSpPr/>
              <p:nvPr/>
            </p:nvSpPr>
            <p:spPr>
              <a:xfrm>
                <a:off x="4665829" y="2307879"/>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2</a:t>
                </a:r>
                <a:endParaRPr lang="en-US" sz="2000" b="0" dirty="0">
                  <a:latin typeface="Roboto Bold" panose="02000000000000000000" pitchFamily="2" charset="0"/>
                  <a:ea typeface="Roboto Bold" panose="02000000000000000000" pitchFamily="2" charset="0"/>
                </a:endParaRPr>
              </a:p>
            </p:txBody>
          </p:sp>
        </p:grpSp>
      </p:grpSp>
      <p:sp>
        <p:nvSpPr>
          <p:cNvPr id="2" name="Title 1">
            <a:extLst>
              <a:ext uri="{FF2B5EF4-FFF2-40B4-BE49-F238E27FC236}">
                <a16:creationId xmlns:a16="http://schemas.microsoft.com/office/drawing/2014/main" id="{8AA9A559-9F96-DA81-6153-55A656BFAE32}"/>
              </a:ext>
            </a:extLst>
          </p:cNvPr>
          <p:cNvSpPr>
            <a:spLocks noGrp="1"/>
          </p:cNvSpPr>
          <p:nvPr>
            <p:ph type="title"/>
          </p:nvPr>
        </p:nvSpPr>
        <p:spPr>
          <a:xfrm>
            <a:off x="838200" y="365125"/>
            <a:ext cx="10515600" cy="740399"/>
          </a:xfrm>
        </p:spPr>
        <p:txBody>
          <a:bodyPr/>
          <a:lstStyle/>
          <a:p>
            <a:r>
              <a:rPr lang="en-GB" dirty="0"/>
              <a:t>The result: Database DevOps</a:t>
            </a:r>
            <a:endParaRPr lang="LID4096" dirty="0"/>
          </a:p>
        </p:txBody>
      </p:sp>
      <p:grpSp>
        <p:nvGrpSpPr>
          <p:cNvPr id="67" name="Groep 66">
            <a:extLst>
              <a:ext uri="{FF2B5EF4-FFF2-40B4-BE49-F238E27FC236}">
                <a16:creationId xmlns:a16="http://schemas.microsoft.com/office/drawing/2014/main" id="{520A4F35-26CF-1699-16AC-74A84A2CB41F}"/>
              </a:ext>
            </a:extLst>
          </p:cNvPr>
          <p:cNvGrpSpPr/>
          <p:nvPr/>
        </p:nvGrpSpPr>
        <p:grpSpPr>
          <a:xfrm>
            <a:off x="7208274" y="1958183"/>
            <a:ext cx="3976008" cy="2874287"/>
            <a:chOff x="7208274" y="1958183"/>
            <a:chExt cx="3976008" cy="2874287"/>
          </a:xfrm>
        </p:grpSpPr>
        <p:cxnSp>
          <p:nvCxnSpPr>
            <p:cNvPr id="55" name="Straight Arrow Connector 54">
              <a:extLst>
                <a:ext uri="{FF2B5EF4-FFF2-40B4-BE49-F238E27FC236}">
                  <a16:creationId xmlns:a16="http://schemas.microsoft.com/office/drawing/2014/main" id="{B2086AA2-DFF3-EDE1-65DD-A1F52DF2841F}"/>
                </a:ext>
              </a:extLst>
            </p:cNvPr>
            <p:cNvCxnSpPr>
              <a:cxnSpLocks/>
            </p:cNvCxnSpPr>
            <p:nvPr/>
          </p:nvCxnSpPr>
          <p:spPr>
            <a:xfrm>
              <a:off x="8129140" y="2475750"/>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9FD4FFF4-B024-96A3-619A-0DDEF49F182F}"/>
                </a:ext>
              </a:extLst>
            </p:cNvPr>
            <p:cNvGrpSpPr/>
            <p:nvPr/>
          </p:nvGrpSpPr>
          <p:grpSpPr>
            <a:xfrm>
              <a:off x="7208274" y="1958183"/>
              <a:ext cx="3976008" cy="2874287"/>
              <a:chOff x="7208274" y="1958183"/>
              <a:chExt cx="3976008" cy="2874287"/>
            </a:xfrm>
          </p:grpSpPr>
          <p:grpSp>
            <p:nvGrpSpPr>
              <p:cNvPr id="65" name="Groep 64">
                <a:extLst>
                  <a:ext uri="{FF2B5EF4-FFF2-40B4-BE49-F238E27FC236}">
                    <a16:creationId xmlns:a16="http://schemas.microsoft.com/office/drawing/2014/main" id="{8CCD472A-A95F-8BE9-501F-F0BC7AAF8379}"/>
                  </a:ext>
                </a:extLst>
              </p:cNvPr>
              <p:cNvGrpSpPr/>
              <p:nvPr/>
            </p:nvGrpSpPr>
            <p:grpSpPr>
              <a:xfrm>
                <a:off x="7208274" y="1958183"/>
                <a:ext cx="3976008" cy="2874287"/>
                <a:chOff x="7216982" y="1958183"/>
                <a:chExt cx="3976008" cy="2874287"/>
              </a:xfrm>
            </p:grpSpPr>
            <p:grpSp>
              <p:nvGrpSpPr>
                <p:cNvPr id="21" name="Group 20">
                  <a:extLst>
                    <a:ext uri="{FF2B5EF4-FFF2-40B4-BE49-F238E27FC236}">
                      <a16:creationId xmlns:a16="http://schemas.microsoft.com/office/drawing/2014/main" id="{7AAF4D2B-74C2-DF68-81A0-478DD9E516B8}"/>
                    </a:ext>
                  </a:extLst>
                </p:cNvPr>
                <p:cNvGrpSpPr/>
                <p:nvPr/>
              </p:nvGrpSpPr>
              <p:grpSpPr>
                <a:xfrm>
                  <a:off x="7527879" y="1958183"/>
                  <a:ext cx="3665111" cy="2874287"/>
                  <a:chOff x="7527879" y="1958183"/>
                  <a:chExt cx="3665111" cy="2874287"/>
                </a:xfrm>
              </p:grpSpPr>
              <p:sp>
                <p:nvSpPr>
                  <p:cNvPr id="87" name="Subtitle 2">
                    <a:extLst>
                      <a:ext uri="{FF2B5EF4-FFF2-40B4-BE49-F238E27FC236}">
                        <a16:creationId xmlns:a16="http://schemas.microsoft.com/office/drawing/2014/main" id="{33D4B3CC-9142-9756-5B29-F0E1EF566FAB}"/>
                      </a:ext>
                    </a:extLst>
                  </p:cNvPr>
                  <p:cNvSpPr txBox="1">
                    <a:spLocks/>
                  </p:cNvSpPr>
                  <p:nvPr/>
                </p:nvSpPr>
                <p:spPr>
                  <a:xfrm>
                    <a:off x="8079514" y="3223020"/>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Deliver</a:t>
                    </a:r>
                  </a:p>
                </p:txBody>
              </p:sp>
              <p:cxnSp>
                <p:nvCxnSpPr>
                  <p:cNvPr id="111" name="Straight Connector 110">
                    <a:extLst>
                      <a:ext uri="{FF2B5EF4-FFF2-40B4-BE49-F238E27FC236}">
                        <a16:creationId xmlns:a16="http://schemas.microsoft.com/office/drawing/2014/main" id="{4707522B-70A4-37E4-6944-304B69AE1587}"/>
                      </a:ext>
                    </a:extLst>
                  </p:cNvPr>
                  <p:cNvCxnSpPr>
                    <a:cxnSpLocks/>
                  </p:cNvCxnSpPr>
                  <p:nvPr/>
                </p:nvCxnSpPr>
                <p:spPr>
                  <a:xfrm>
                    <a:off x="7527879" y="1958347"/>
                    <a:ext cx="13500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74D7D74-F072-832D-0B66-26761796E57D}"/>
                      </a:ext>
                    </a:extLst>
                  </p:cNvPr>
                  <p:cNvCxnSpPr>
                    <a:cxnSpLocks/>
                    <a:endCxn id="117" idx="0"/>
                  </p:cNvCxnSpPr>
                  <p:nvPr/>
                </p:nvCxnSpPr>
                <p:spPr>
                  <a:xfrm flipV="1">
                    <a:off x="9057569" y="1958183"/>
                    <a:ext cx="1752529" cy="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7CA8564-47DD-C9F8-5D58-5718F35099A2}"/>
                      </a:ext>
                    </a:extLst>
                  </p:cNvPr>
                  <p:cNvSpPr/>
                  <p:nvPr/>
                </p:nvSpPr>
                <p:spPr>
                  <a:xfrm>
                    <a:off x="10427207" y="1958183"/>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4D04DA7C-36C4-0AF6-F1C8-579C8BE8F34D}"/>
                      </a:ext>
                    </a:extLst>
                  </p:cNvPr>
                  <p:cNvCxnSpPr>
                    <a:cxnSpLocks/>
                  </p:cNvCxnSpPr>
                  <p:nvPr/>
                </p:nvCxnSpPr>
                <p:spPr>
                  <a:xfrm>
                    <a:off x="11192990" y="2248458"/>
                    <a:ext cx="0" cy="20392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Arc 122">
                    <a:extLst>
                      <a:ext uri="{FF2B5EF4-FFF2-40B4-BE49-F238E27FC236}">
                        <a16:creationId xmlns:a16="http://schemas.microsoft.com/office/drawing/2014/main" id="{6C0B0A09-3CF3-7D7D-E0B1-0CB92375DBC2}"/>
                      </a:ext>
                    </a:extLst>
                  </p:cNvPr>
                  <p:cNvSpPr/>
                  <p:nvPr/>
                </p:nvSpPr>
                <p:spPr>
                  <a:xfrm>
                    <a:off x="9240009" y="3064861"/>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5F3DB0E6-6E96-14D2-958B-0992A02D83AD}"/>
                      </a:ext>
                    </a:extLst>
                  </p:cNvPr>
                  <p:cNvCxnSpPr>
                    <a:cxnSpLocks/>
                  </p:cNvCxnSpPr>
                  <p:nvPr/>
                </p:nvCxnSpPr>
                <p:spPr>
                  <a:xfrm>
                    <a:off x="10005792" y="3355136"/>
                    <a:ext cx="0" cy="9186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96669F-F382-3887-248D-A6C4962FABA8}"/>
                      </a:ext>
                    </a:extLst>
                  </p:cNvPr>
                  <p:cNvCxnSpPr>
                    <a:cxnSpLocks/>
                  </p:cNvCxnSpPr>
                  <p:nvPr/>
                </p:nvCxnSpPr>
                <p:spPr>
                  <a:xfrm>
                    <a:off x="7527879" y="3065721"/>
                    <a:ext cx="2087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81F0E2F-9889-AE9F-20C8-565CDCB1DF91}"/>
                      </a:ext>
                    </a:extLst>
                  </p:cNvPr>
                  <p:cNvCxnSpPr>
                    <a:cxnSpLocks/>
                  </p:cNvCxnSpPr>
                  <p:nvPr/>
                </p:nvCxnSpPr>
                <p:spPr>
                  <a:xfrm>
                    <a:off x="10005818" y="4263313"/>
                    <a:ext cx="383039" cy="569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6F4132-05DC-BF20-8628-B10FB7EC2A36}"/>
                      </a:ext>
                    </a:extLst>
                  </p:cNvPr>
                  <p:cNvCxnSpPr>
                    <a:cxnSpLocks/>
                  </p:cNvCxnSpPr>
                  <p:nvPr/>
                </p:nvCxnSpPr>
                <p:spPr>
                  <a:xfrm flipH="1">
                    <a:off x="10862608" y="4263313"/>
                    <a:ext cx="330382" cy="54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E400125-93BF-EBDC-0F7F-5D172F2E8616}"/>
                      </a:ext>
                    </a:extLst>
                  </p:cNvPr>
                  <p:cNvSpPr/>
                  <p:nvPr/>
                </p:nvSpPr>
                <p:spPr>
                  <a:xfrm>
                    <a:off x="8349175" y="2922914"/>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3</a:t>
                    </a:r>
                    <a:endParaRPr lang="en-US" sz="2000" b="0" dirty="0">
                      <a:latin typeface="Roboto Bold" panose="02000000000000000000" pitchFamily="2" charset="0"/>
                      <a:ea typeface="Roboto Bold" panose="02000000000000000000" pitchFamily="2" charset="0"/>
                    </a:endParaRPr>
                  </a:p>
                </p:txBody>
              </p:sp>
            </p:grpSp>
            <p:cxnSp>
              <p:nvCxnSpPr>
                <p:cNvPr id="57" name="Straight Connector 149">
                  <a:extLst>
                    <a:ext uri="{FF2B5EF4-FFF2-40B4-BE49-F238E27FC236}">
                      <a16:creationId xmlns:a16="http://schemas.microsoft.com/office/drawing/2014/main" id="{B448FFB5-60CC-96B7-37A2-72B5B1B3CA8D}"/>
                    </a:ext>
                  </a:extLst>
                </p:cNvPr>
                <p:cNvCxnSpPr>
                  <a:cxnSpLocks/>
                </p:cNvCxnSpPr>
                <p:nvPr/>
              </p:nvCxnSpPr>
              <p:spPr>
                <a:xfrm flipH="1">
                  <a:off x="7216982" y="1961538"/>
                  <a:ext cx="316183" cy="25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152">
                  <a:extLst>
                    <a:ext uri="{FF2B5EF4-FFF2-40B4-BE49-F238E27FC236}">
                      <a16:creationId xmlns:a16="http://schemas.microsoft.com/office/drawing/2014/main" id="{43844E90-D21F-3ED1-0B9F-FB24900BA430}"/>
                    </a:ext>
                  </a:extLst>
                </p:cNvPr>
                <p:cNvCxnSpPr>
                  <a:cxnSpLocks/>
                </p:cNvCxnSpPr>
                <p:nvPr/>
              </p:nvCxnSpPr>
              <p:spPr>
                <a:xfrm>
                  <a:off x="7241330" y="2817368"/>
                  <a:ext cx="293802" cy="24749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912CBE11-AE13-B1F1-3C5F-881EA470F6E1}"/>
                  </a:ext>
                </a:extLst>
              </p:cNvPr>
              <p:cNvSpPr txBox="1">
                <a:spLocks/>
              </p:cNvSpPr>
              <p:nvPr/>
            </p:nvSpPr>
            <p:spPr>
              <a:xfrm>
                <a:off x="8128247" y="2305735"/>
                <a:ext cx="537591"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Build</a:t>
                </a:r>
              </a:p>
            </p:txBody>
          </p:sp>
        </p:grpSp>
      </p:grpSp>
      <p:grpSp>
        <p:nvGrpSpPr>
          <p:cNvPr id="69" name="Groep 68">
            <a:extLst>
              <a:ext uri="{FF2B5EF4-FFF2-40B4-BE49-F238E27FC236}">
                <a16:creationId xmlns:a16="http://schemas.microsoft.com/office/drawing/2014/main" id="{C3BF150E-6842-9823-576E-9C11E9108681}"/>
              </a:ext>
            </a:extLst>
          </p:cNvPr>
          <p:cNvGrpSpPr/>
          <p:nvPr/>
        </p:nvGrpSpPr>
        <p:grpSpPr>
          <a:xfrm>
            <a:off x="4675794" y="2196476"/>
            <a:ext cx="3673660" cy="921844"/>
            <a:chOff x="4675794" y="2196476"/>
            <a:chExt cx="3673660" cy="921844"/>
          </a:xfrm>
        </p:grpSpPr>
        <p:grpSp>
          <p:nvGrpSpPr>
            <p:cNvPr id="64" name="Groep 63">
              <a:extLst>
                <a:ext uri="{FF2B5EF4-FFF2-40B4-BE49-F238E27FC236}">
                  <a16:creationId xmlns:a16="http://schemas.microsoft.com/office/drawing/2014/main" id="{91AA4BD1-43B2-0BCC-3B5D-918BA1FB3657}"/>
                </a:ext>
              </a:extLst>
            </p:cNvPr>
            <p:cNvGrpSpPr/>
            <p:nvPr/>
          </p:nvGrpSpPr>
          <p:grpSpPr>
            <a:xfrm>
              <a:off x="4675794" y="2196476"/>
              <a:ext cx="3673660" cy="921844"/>
              <a:chOff x="4674594" y="2603939"/>
              <a:chExt cx="3673660" cy="921844"/>
            </a:xfrm>
          </p:grpSpPr>
          <p:cxnSp>
            <p:nvCxnSpPr>
              <p:cNvPr id="37" name="Straight Arrow Connector 36">
                <a:extLst>
                  <a:ext uri="{FF2B5EF4-FFF2-40B4-BE49-F238E27FC236}">
                    <a16:creationId xmlns:a16="http://schemas.microsoft.com/office/drawing/2014/main" id="{B5230872-F08A-5CDC-CE1A-A71BD79CA532}"/>
                  </a:ext>
                </a:extLst>
              </p:cNvPr>
              <p:cNvCxnSpPr>
                <a:cxnSpLocks/>
              </p:cNvCxnSpPr>
              <p:nvPr/>
            </p:nvCxnSpPr>
            <p:spPr>
              <a:xfrm>
                <a:off x="7028248" y="2885047"/>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08BF4F08-7E4C-43DD-B9F7-664274C8B85D}"/>
                  </a:ext>
                </a:extLst>
              </p:cNvPr>
              <p:cNvGrpSpPr/>
              <p:nvPr/>
            </p:nvGrpSpPr>
            <p:grpSpPr>
              <a:xfrm>
                <a:off x="4674594" y="2603939"/>
                <a:ext cx="3673660" cy="921844"/>
                <a:chOff x="4675762" y="2190388"/>
                <a:chExt cx="3673660" cy="921844"/>
              </a:xfrm>
            </p:grpSpPr>
            <p:sp>
              <p:nvSpPr>
                <p:cNvPr id="41" name="Subtitle 2">
                  <a:extLst>
                    <a:ext uri="{FF2B5EF4-FFF2-40B4-BE49-F238E27FC236}">
                      <a16:creationId xmlns:a16="http://schemas.microsoft.com/office/drawing/2014/main" id="{ECF44715-6A0F-E8AD-3495-1F8D0F560C55}"/>
                    </a:ext>
                  </a:extLst>
                </p:cNvPr>
                <p:cNvSpPr txBox="1">
                  <a:spLocks/>
                </p:cNvSpPr>
                <p:nvPr/>
              </p:nvSpPr>
              <p:spPr>
                <a:xfrm>
                  <a:off x="7532098" y="2604994"/>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Migration script</a:t>
                  </a:r>
                </a:p>
              </p:txBody>
            </p:sp>
            <p:pic>
              <p:nvPicPr>
                <p:cNvPr id="40" name="Graphic 39">
                  <a:extLst>
                    <a:ext uri="{FF2B5EF4-FFF2-40B4-BE49-F238E27FC236}">
                      <a16:creationId xmlns:a16="http://schemas.microsoft.com/office/drawing/2014/main" id="{52DDE690-8880-29D9-333E-8383440E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354" y="2190388"/>
                  <a:ext cx="358298" cy="454426"/>
                </a:xfrm>
                <a:prstGeom prst="rect">
                  <a:avLst/>
                </a:prstGeom>
              </p:spPr>
            </p:pic>
            <p:sp>
              <p:nvSpPr>
                <p:cNvPr id="35" name="Freeform 12">
                  <a:extLst>
                    <a:ext uri="{FF2B5EF4-FFF2-40B4-BE49-F238E27FC236}">
                      <a16:creationId xmlns:a16="http://schemas.microsoft.com/office/drawing/2014/main" id="{F8AFF979-FCA7-418D-146D-3AB4C83BB6DF}"/>
                    </a:ext>
                  </a:extLst>
                </p:cNvPr>
                <p:cNvSpPr>
                  <a:spLocks noChangeArrowheads="1"/>
                </p:cNvSpPr>
                <p:nvPr/>
              </p:nvSpPr>
              <p:spPr bwMode="auto">
                <a:xfrm>
                  <a:off x="5988819" y="2236324"/>
                  <a:ext cx="505433" cy="506994"/>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sp>
              <p:nvSpPr>
                <p:cNvPr id="44" name="Subtitle 2">
                  <a:extLst>
                    <a:ext uri="{FF2B5EF4-FFF2-40B4-BE49-F238E27FC236}">
                      <a16:creationId xmlns:a16="http://schemas.microsoft.com/office/drawing/2014/main" id="{7249BF7D-E8D4-0715-8E97-09CE2FE2D32D}"/>
                    </a:ext>
                  </a:extLst>
                </p:cNvPr>
                <p:cNvSpPr txBox="1">
                  <a:spLocks/>
                </p:cNvSpPr>
                <p:nvPr/>
              </p:nvSpPr>
              <p:spPr>
                <a:xfrm>
                  <a:off x="4675762" y="2615386"/>
                  <a:ext cx="115975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Create Pull request</a:t>
                  </a:r>
                </a:p>
              </p:txBody>
            </p:sp>
            <p:pic>
              <p:nvPicPr>
                <p:cNvPr id="47" name="Graphic 46">
                  <a:extLst>
                    <a:ext uri="{FF2B5EF4-FFF2-40B4-BE49-F238E27FC236}">
                      <a16:creationId xmlns:a16="http://schemas.microsoft.com/office/drawing/2014/main" id="{5B488AE1-D07D-A988-0130-BE78AF6F2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0902" y="2361789"/>
                  <a:ext cx="322807" cy="203249"/>
                </a:xfrm>
                <a:prstGeom prst="rect">
                  <a:avLst/>
                </a:prstGeom>
              </p:spPr>
            </p:pic>
            <p:sp>
              <p:nvSpPr>
                <p:cNvPr id="48" name="Subtitle 2">
                  <a:extLst>
                    <a:ext uri="{FF2B5EF4-FFF2-40B4-BE49-F238E27FC236}">
                      <a16:creationId xmlns:a16="http://schemas.microsoft.com/office/drawing/2014/main" id="{C210BA8C-BEF1-B76C-5AB1-8F0C91315DFF}"/>
                    </a:ext>
                  </a:extLst>
                </p:cNvPr>
                <p:cNvSpPr txBox="1">
                  <a:spLocks/>
                </p:cNvSpPr>
                <p:nvPr/>
              </p:nvSpPr>
              <p:spPr>
                <a:xfrm>
                  <a:off x="5896927" y="2780434"/>
                  <a:ext cx="1082356"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Review schema changes</a:t>
                  </a:r>
                </a:p>
              </p:txBody>
            </p:sp>
            <p:sp>
              <p:nvSpPr>
                <p:cNvPr id="49" name="Subtitle 2">
                  <a:extLst>
                    <a:ext uri="{FF2B5EF4-FFF2-40B4-BE49-F238E27FC236}">
                      <a16:creationId xmlns:a16="http://schemas.microsoft.com/office/drawing/2014/main" id="{25842486-5BD7-B848-3C5D-48D196BCA91D}"/>
                    </a:ext>
                  </a:extLst>
                </p:cNvPr>
                <p:cNvSpPr txBox="1">
                  <a:spLocks/>
                </p:cNvSpPr>
                <p:nvPr/>
              </p:nvSpPr>
              <p:spPr>
                <a:xfrm>
                  <a:off x="6906228" y="2302916"/>
                  <a:ext cx="72016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Generate</a:t>
                  </a:r>
                </a:p>
              </p:txBody>
            </p:sp>
            <p:cxnSp>
              <p:nvCxnSpPr>
                <p:cNvPr id="34" name="Straight Arrow Connector 7">
                  <a:extLst>
                    <a:ext uri="{FF2B5EF4-FFF2-40B4-BE49-F238E27FC236}">
                      <a16:creationId xmlns:a16="http://schemas.microsoft.com/office/drawing/2014/main" id="{A319C891-0427-7802-4890-1AECBB728A5C}"/>
                    </a:ext>
                  </a:extLst>
                </p:cNvPr>
                <p:cNvCxnSpPr>
                  <a:cxnSpLocks/>
                </p:cNvCxnSpPr>
                <p:nvPr/>
              </p:nvCxnSpPr>
              <p:spPr>
                <a:xfrm>
                  <a:off x="5349377" y="2480168"/>
                  <a:ext cx="5218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68" name="Freeform 45">
              <a:extLst>
                <a:ext uri="{FF2B5EF4-FFF2-40B4-BE49-F238E27FC236}">
                  <a16:creationId xmlns:a16="http://schemas.microsoft.com/office/drawing/2014/main" id="{A99ADEF1-FD91-3FB9-E81B-C45D68DC0427}"/>
                </a:ext>
              </a:extLst>
            </p:cNvPr>
            <p:cNvSpPr>
              <a:spLocks noChangeArrowheads="1"/>
            </p:cNvSpPr>
            <p:nvPr/>
          </p:nvSpPr>
          <p:spPr bwMode="auto">
            <a:xfrm>
              <a:off x="4846260" y="2205393"/>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grpSp>
      <p:grpSp>
        <p:nvGrpSpPr>
          <p:cNvPr id="8" name="Groep 7">
            <a:extLst>
              <a:ext uri="{FF2B5EF4-FFF2-40B4-BE49-F238E27FC236}">
                <a16:creationId xmlns:a16="http://schemas.microsoft.com/office/drawing/2014/main" id="{334D817F-B376-973B-3AFD-8D81ED53DC63}"/>
              </a:ext>
            </a:extLst>
          </p:cNvPr>
          <p:cNvGrpSpPr/>
          <p:nvPr/>
        </p:nvGrpSpPr>
        <p:grpSpPr>
          <a:xfrm>
            <a:off x="1963522" y="2198663"/>
            <a:ext cx="493548" cy="400987"/>
            <a:chOff x="6339539" y="2208258"/>
            <a:chExt cx="554037" cy="450132"/>
          </a:xfrm>
        </p:grpSpPr>
        <p:sp>
          <p:nvSpPr>
            <p:cNvPr id="18" name="Freeform: Shape 42">
              <a:extLst>
                <a:ext uri="{FF2B5EF4-FFF2-40B4-BE49-F238E27FC236}">
                  <a16:creationId xmlns:a16="http://schemas.microsoft.com/office/drawing/2014/main" id="{2C2D5719-6106-F716-91B7-8C55CA5D439F}"/>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32" name="Freeform 44">
              <a:extLst>
                <a:ext uri="{FF2B5EF4-FFF2-40B4-BE49-F238E27FC236}">
                  <a16:creationId xmlns:a16="http://schemas.microsoft.com/office/drawing/2014/main" id="{0B9D9CCA-E0A2-B3BD-1B29-8711B850D326}"/>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6" name="Groep 125">
            <a:extLst>
              <a:ext uri="{FF2B5EF4-FFF2-40B4-BE49-F238E27FC236}">
                <a16:creationId xmlns:a16="http://schemas.microsoft.com/office/drawing/2014/main" id="{3883DB5D-6AD4-E7F2-D0D7-B0A23AD69279}"/>
              </a:ext>
            </a:extLst>
          </p:cNvPr>
          <p:cNvGrpSpPr/>
          <p:nvPr/>
        </p:nvGrpSpPr>
        <p:grpSpPr>
          <a:xfrm>
            <a:off x="1973268" y="1442560"/>
            <a:ext cx="493548" cy="400987"/>
            <a:chOff x="6339539" y="2208258"/>
            <a:chExt cx="554037" cy="450132"/>
          </a:xfrm>
        </p:grpSpPr>
        <p:sp>
          <p:nvSpPr>
            <p:cNvPr id="127" name="Freeform: Shape 42">
              <a:extLst>
                <a:ext uri="{FF2B5EF4-FFF2-40B4-BE49-F238E27FC236}">
                  <a16:creationId xmlns:a16="http://schemas.microsoft.com/office/drawing/2014/main" id="{F54AD290-509B-CAA1-CBA4-84AB445BEA16}"/>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28" name="Freeform 44">
              <a:extLst>
                <a:ext uri="{FF2B5EF4-FFF2-40B4-BE49-F238E27FC236}">
                  <a16:creationId xmlns:a16="http://schemas.microsoft.com/office/drawing/2014/main" id="{19129366-2C39-AE9D-66C0-657F7967A5B5}"/>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9" name="Groep 128">
            <a:extLst>
              <a:ext uri="{FF2B5EF4-FFF2-40B4-BE49-F238E27FC236}">
                <a16:creationId xmlns:a16="http://schemas.microsoft.com/office/drawing/2014/main" id="{0F3B5122-6BE2-3CE3-D270-8FA6BAAA7727}"/>
              </a:ext>
            </a:extLst>
          </p:cNvPr>
          <p:cNvGrpSpPr/>
          <p:nvPr/>
        </p:nvGrpSpPr>
        <p:grpSpPr>
          <a:xfrm>
            <a:off x="1959564" y="2857921"/>
            <a:ext cx="493548" cy="400987"/>
            <a:chOff x="6339539" y="2208258"/>
            <a:chExt cx="554037" cy="450132"/>
          </a:xfrm>
        </p:grpSpPr>
        <p:sp>
          <p:nvSpPr>
            <p:cNvPr id="131" name="Freeform: Shape 42">
              <a:extLst>
                <a:ext uri="{FF2B5EF4-FFF2-40B4-BE49-F238E27FC236}">
                  <a16:creationId xmlns:a16="http://schemas.microsoft.com/office/drawing/2014/main" id="{8A313B87-D4F1-EC94-251B-4008F563C610}"/>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32" name="Freeform 44">
              <a:extLst>
                <a:ext uri="{FF2B5EF4-FFF2-40B4-BE49-F238E27FC236}">
                  <a16:creationId xmlns:a16="http://schemas.microsoft.com/office/drawing/2014/main" id="{FDA102DE-56E0-49CD-106F-99CDA8D4B3CA}"/>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pic>
        <p:nvPicPr>
          <p:cNvPr id="139" name="Picture 10">
            <a:extLst>
              <a:ext uri="{FF2B5EF4-FFF2-40B4-BE49-F238E27FC236}">
                <a16:creationId xmlns:a16="http://schemas.microsoft.com/office/drawing/2014/main" id="{671B2C33-C528-423B-09F0-353740D92F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1251" y="1005063"/>
            <a:ext cx="454338" cy="4543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a:extLst>
              <a:ext uri="{FF2B5EF4-FFF2-40B4-BE49-F238E27FC236}">
                <a16:creationId xmlns:a16="http://schemas.microsoft.com/office/drawing/2014/main" id="{BA4B1F98-C20D-173A-833A-D867D49862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4924" y="1296537"/>
            <a:ext cx="454338" cy="454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22" name="Ink 1">
                <a:extLst>
                  <a:ext uri="{FF2B5EF4-FFF2-40B4-BE49-F238E27FC236}">
                    <a16:creationId xmlns:a16="http://schemas.microsoft.com/office/drawing/2014/main" id="{66FBA153-922A-B502-57D8-9F0A0340FD55}"/>
                  </a:ext>
                </a:extLst>
              </p14:cNvPr>
              <p14:cNvContentPartPr/>
              <p14:nvPr/>
            </p14:nvContentPartPr>
            <p14:xfrm>
              <a:off x="2628898" y="1232232"/>
              <a:ext cx="3009080" cy="2681222"/>
            </p14:xfrm>
          </p:contentPart>
        </mc:Choice>
        <mc:Fallback xmlns="">
          <p:pic>
            <p:nvPicPr>
              <p:cNvPr id="22" name="Ink 1">
                <a:extLst>
                  <a:ext uri="{FF2B5EF4-FFF2-40B4-BE49-F238E27FC236}">
                    <a16:creationId xmlns:a16="http://schemas.microsoft.com/office/drawing/2014/main" id="{66FBA153-922A-B502-57D8-9F0A0340FD55}"/>
                  </a:ext>
                </a:extLst>
              </p:cNvPr>
              <p:cNvPicPr/>
              <p:nvPr/>
            </p:nvPicPr>
            <p:blipFill>
              <a:blip r:embed="rId13"/>
              <a:stretch>
                <a:fillRect/>
              </a:stretch>
            </p:blipFill>
            <p:spPr>
              <a:xfrm>
                <a:off x="2600453" y="1203796"/>
                <a:ext cx="3065971" cy="27380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1">
                <a:extLst>
                  <a:ext uri="{FF2B5EF4-FFF2-40B4-BE49-F238E27FC236}">
                    <a16:creationId xmlns:a16="http://schemas.microsoft.com/office/drawing/2014/main" id="{CA3A2BDA-89CD-2BED-5C43-4F595AC756E1}"/>
                  </a:ext>
                </a:extLst>
              </p14:cNvPr>
              <p14:cNvContentPartPr/>
              <p14:nvPr/>
            </p14:nvContentPartPr>
            <p14:xfrm>
              <a:off x="7215746" y="1695026"/>
              <a:ext cx="1123377" cy="1402228"/>
            </p14:xfrm>
          </p:contentPart>
        </mc:Choice>
        <mc:Fallback xmlns="">
          <p:pic>
            <p:nvPicPr>
              <p:cNvPr id="33" name="Ink 1">
                <a:extLst>
                  <a:ext uri="{FF2B5EF4-FFF2-40B4-BE49-F238E27FC236}">
                    <a16:creationId xmlns:a16="http://schemas.microsoft.com/office/drawing/2014/main" id="{CA3A2BDA-89CD-2BED-5C43-4F595AC756E1}"/>
                  </a:ext>
                </a:extLst>
              </p:cNvPr>
              <p:cNvPicPr/>
              <p:nvPr/>
            </p:nvPicPr>
            <p:blipFill>
              <a:blip r:embed="rId15"/>
              <a:stretch>
                <a:fillRect/>
              </a:stretch>
            </p:blipFill>
            <p:spPr>
              <a:xfrm>
                <a:off x="7187311" y="1666593"/>
                <a:ext cx="1179888" cy="1459095"/>
              </a:xfrm>
              <a:prstGeom prst="rect">
                <a:avLst/>
              </a:prstGeom>
            </p:spPr>
          </p:pic>
        </mc:Fallback>
      </mc:AlternateContent>
    </p:spTree>
    <p:extLst>
      <p:ext uri="{BB962C8B-B14F-4D97-AF65-F5344CB8AC3E}">
        <p14:creationId xmlns:p14="http://schemas.microsoft.com/office/powerpoint/2010/main" val="84576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20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Tijdelijke aanduiding voor afbeelding 71" descr="Afbeelding met hemel, nacht, licht, gebouw&#10;&#10;Automatisch gegenereerde beschrijving">
            <a:extLst>
              <a:ext uri="{FF2B5EF4-FFF2-40B4-BE49-F238E27FC236}">
                <a16:creationId xmlns:a16="http://schemas.microsoft.com/office/drawing/2014/main" id="{BAB63037-FB81-843F-32DF-8D1D64682F6A}"/>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491" r="9491"/>
          <a:stretch>
            <a:fillRect/>
          </a:stretch>
        </p:blipFill>
        <p:spPr/>
      </p:pic>
      <p:sp>
        <p:nvSpPr>
          <p:cNvPr id="2" name="Title 1"/>
          <p:cNvSpPr>
            <a:spLocks noGrp="1"/>
          </p:cNvSpPr>
          <p:nvPr>
            <p:ph type="title"/>
          </p:nvPr>
        </p:nvSpPr>
        <p:spPr>
          <a:xfrm>
            <a:off x="369047" y="492942"/>
            <a:ext cx="9585077" cy="1325563"/>
          </a:xfrm>
        </p:spPr>
        <p:txBody>
          <a:bodyPr/>
          <a:lstStyle/>
          <a:p>
            <a:r>
              <a:rPr lang="en-GB" dirty="0"/>
              <a:t>How to </a:t>
            </a:r>
            <a:r>
              <a:rPr dirty="0"/>
              <a:t>extract </a:t>
            </a:r>
            <a:r>
              <a:rPr lang="en-GB" dirty="0"/>
              <a:t>schema model as code?</a:t>
            </a:r>
            <a:endParaRPr dirty="0"/>
          </a:p>
        </p:txBody>
      </p:sp>
      <p:sp>
        <p:nvSpPr>
          <p:cNvPr id="5" name="Freeform 9">
            <a:extLst>
              <a:ext uri="{FF2B5EF4-FFF2-40B4-BE49-F238E27FC236}">
                <a16:creationId xmlns:a16="http://schemas.microsoft.com/office/drawing/2014/main" id="{552FCDB0-F3FD-93E5-F0E3-210FB65F6B55}"/>
              </a:ext>
            </a:extLst>
          </p:cNvPr>
          <p:cNvSpPr>
            <a:spLocks noChangeArrowheads="1"/>
          </p:cNvSpPr>
          <p:nvPr/>
        </p:nvSpPr>
        <p:spPr bwMode="auto">
          <a:xfrm>
            <a:off x="551160" y="2694774"/>
            <a:ext cx="990560" cy="987723"/>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sp>
        <p:nvSpPr>
          <p:cNvPr id="6" name="Freeform 12">
            <a:extLst>
              <a:ext uri="{FF2B5EF4-FFF2-40B4-BE49-F238E27FC236}">
                <a16:creationId xmlns:a16="http://schemas.microsoft.com/office/drawing/2014/main" id="{FBF179A0-4E5B-9F70-D37F-3FEBDFFC54A3}"/>
              </a:ext>
            </a:extLst>
          </p:cNvPr>
          <p:cNvSpPr>
            <a:spLocks noChangeArrowheads="1"/>
          </p:cNvSpPr>
          <p:nvPr/>
        </p:nvSpPr>
        <p:spPr bwMode="auto">
          <a:xfrm>
            <a:off x="2212003" y="2110649"/>
            <a:ext cx="934595" cy="937481"/>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cxnSp>
        <p:nvCxnSpPr>
          <p:cNvPr id="9" name="Straight Arrow Connector 87">
            <a:extLst>
              <a:ext uri="{FF2B5EF4-FFF2-40B4-BE49-F238E27FC236}">
                <a16:creationId xmlns:a16="http://schemas.microsoft.com/office/drawing/2014/main" id="{BC92D2C0-8910-78FB-607F-7816E293F0D7}"/>
              </a:ext>
            </a:extLst>
          </p:cNvPr>
          <p:cNvCxnSpPr>
            <a:cxnSpLocks/>
          </p:cNvCxnSpPr>
          <p:nvPr/>
        </p:nvCxnSpPr>
        <p:spPr>
          <a:xfrm>
            <a:off x="2045942" y="3384089"/>
            <a:ext cx="1409965"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8FD4BE2E-5248-A46B-9D1D-7103CFC898A6}"/>
              </a:ext>
            </a:extLst>
          </p:cNvPr>
          <p:cNvGrpSpPr/>
          <p:nvPr/>
        </p:nvGrpSpPr>
        <p:grpSpPr>
          <a:xfrm>
            <a:off x="5407066" y="1982013"/>
            <a:ext cx="817324" cy="779913"/>
            <a:chOff x="5316115" y="1981930"/>
            <a:chExt cx="817324" cy="779913"/>
          </a:xfrm>
        </p:grpSpPr>
        <p:grpSp>
          <p:nvGrpSpPr>
            <p:cNvPr id="15" name="Graphic 13">
              <a:extLst>
                <a:ext uri="{FF2B5EF4-FFF2-40B4-BE49-F238E27FC236}">
                  <a16:creationId xmlns:a16="http://schemas.microsoft.com/office/drawing/2014/main" id="{69CA1FAA-1838-271C-E037-02B8C9A26678}"/>
                </a:ext>
              </a:extLst>
            </p:cNvPr>
            <p:cNvGrpSpPr/>
            <p:nvPr/>
          </p:nvGrpSpPr>
          <p:grpSpPr>
            <a:xfrm>
              <a:off x="5544626" y="1981930"/>
              <a:ext cx="361178" cy="452128"/>
              <a:chOff x="4930625" y="2154714"/>
              <a:chExt cx="360919" cy="451804"/>
            </a:xfrm>
            <a:solidFill>
              <a:srgbClr val="C00000"/>
            </a:solidFill>
          </p:grpSpPr>
          <p:sp>
            <p:nvSpPr>
              <p:cNvPr id="16" name="Vrije vorm: vorm 15">
                <a:extLst>
                  <a:ext uri="{FF2B5EF4-FFF2-40B4-BE49-F238E27FC236}">
                    <a16:creationId xmlns:a16="http://schemas.microsoft.com/office/drawing/2014/main" id="{0BAA0824-957D-BE0E-C255-610CDF468BAF}"/>
                  </a:ext>
                </a:extLst>
              </p:cNvPr>
              <p:cNvSpPr/>
              <p:nvPr/>
            </p:nvSpPr>
            <p:spPr>
              <a:xfrm>
                <a:off x="4930625" y="2154714"/>
                <a:ext cx="360919" cy="451804"/>
              </a:xfrm>
              <a:custGeom>
                <a:avLst/>
                <a:gdLst>
                  <a:gd name="connsiteX0" fmla="*/ 225466 w 360919"/>
                  <a:gd name="connsiteY0" fmla="*/ 0 h 451804"/>
                  <a:gd name="connsiteX1" fmla="*/ 0 w 360919"/>
                  <a:gd name="connsiteY1" fmla="*/ 0 h 451804"/>
                  <a:gd name="connsiteX2" fmla="*/ 0 w 360919"/>
                  <a:gd name="connsiteY2" fmla="*/ 451804 h 451804"/>
                  <a:gd name="connsiteX3" fmla="*/ 360920 w 360919"/>
                  <a:gd name="connsiteY3" fmla="*/ 451804 h 451804"/>
                  <a:gd name="connsiteX4" fmla="*/ 360920 w 360919"/>
                  <a:gd name="connsiteY4" fmla="*/ 135454 h 451804"/>
                  <a:gd name="connsiteX5" fmla="*/ 225466 w 360919"/>
                  <a:gd name="connsiteY5" fmla="*/ 0 h 451804"/>
                  <a:gd name="connsiteX6" fmla="*/ 316351 w 360919"/>
                  <a:gd name="connsiteY6" fmla="*/ 406362 h 451804"/>
                  <a:gd name="connsiteX7" fmla="*/ 45443 w 360919"/>
                  <a:gd name="connsiteY7" fmla="*/ 406362 h 451804"/>
                  <a:gd name="connsiteX8" fmla="*/ 45443 w 360919"/>
                  <a:gd name="connsiteY8" fmla="*/ 45443 h 451804"/>
                  <a:gd name="connsiteX9" fmla="*/ 207988 w 360919"/>
                  <a:gd name="connsiteY9" fmla="*/ 45443 h 451804"/>
                  <a:gd name="connsiteX10" fmla="*/ 316351 w 360919"/>
                  <a:gd name="connsiteY10" fmla="*/ 153806 h 451804"/>
                  <a:gd name="connsiteX11" fmla="*/ 316351 w 360919"/>
                  <a:gd name="connsiteY11" fmla="*/ 406362 h 4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919" h="451804">
                    <a:moveTo>
                      <a:pt x="225466" y="0"/>
                    </a:moveTo>
                    <a:lnTo>
                      <a:pt x="0" y="0"/>
                    </a:lnTo>
                    <a:lnTo>
                      <a:pt x="0" y="451804"/>
                    </a:lnTo>
                    <a:lnTo>
                      <a:pt x="360920" y="451804"/>
                    </a:lnTo>
                    <a:lnTo>
                      <a:pt x="360920" y="135454"/>
                    </a:lnTo>
                    <a:lnTo>
                      <a:pt x="225466" y="0"/>
                    </a:lnTo>
                    <a:close/>
                    <a:moveTo>
                      <a:pt x="316351" y="406362"/>
                    </a:moveTo>
                    <a:lnTo>
                      <a:pt x="45443" y="406362"/>
                    </a:lnTo>
                    <a:lnTo>
                      <a:pt x="45443" y="45443"/>
                    </a:lnTo>
                    <a:lnTo>
                      <a:pt x="207988" y="45443"/>
                    </a:lnTo>
                    <a:lnTo>
                      <a:pt x="316351" y="153806"/>
                    </a:lnTo>
                    <a:lnTo>
                      <a:pt x="316351" y="406362"/>
                    </a:lnTo>
                    <a:close/>
                  </a:path>
                </a:pathLst>
              </a:custGeom>
              <a:solidFill>
                <a:srgbClr val="C00000"/>
              </a:solidFill>
              <a:ln w="8596" cap="flat">
                <a:noFill/>
                <a:prstDash val="solid"/>
                <a:miter/>
              </a:ln>
            </p:spPr>
            <p:txBody>
              <a:bodyPr rtlCol="0" anchor="ctr"/>
              <a:lstStyle/>
              <a:p>
                <a:endParaRPr lang="LID4096"/>
              </a:p>
            </p:txBody>
          </p:sp>
          <p:sp>
            <p:nvSpPr>
              <p:cNvPr id="17" name="Vrije vorm: vorm 16">
                <a:extLst>
                  <a:ext uri="{FF2B5EF4-FFF2-40B4-BE49-F238E27FC236}">
                    <a16:creationId xmlns:a16="http://schemas.microsoft.com/office/drawing/2014/main" id="{0C1E0545-8547-0294-41F7-C06E2DC110CF}"/>
                  </a:ext>
                </a:extLst>
              </p:cNvPr>
              <p:cNvSpPr/>
              <p:nvPr/>
            </p:nvSpPr>
            <p:spPr>
              <a:xfrm>
                <a:off x="4997915" y="2357457"/>
                <a:ext cx="135454" cy="45442"/>
              </a:xfrm>
              <a:custGeom>
                <a:avLst/>
                <a:gdLst>
                  <a:gd name="connsiteX0" fmla="*/ 0 w 135454"/>
                  <a:gd name="connsiteY0" fmla="*/ 0 h 45442"/>
                  <a:gd name="connsiteX1" fmla="*/ 135454 w 135454"/>
                  <a:gd name="connsiteY1" fmla="*/ 0 h 45442"/>
                  <a:gd name="connsiteX2" fmla="*/ 135454 w 135454"/>
                  <a:gd name="connsiteY2" fmla="*/ 45443 h 45442"/>
                  <a:gd name="connsiteX3" fmla="*/ 0 w 135454"/>
                  <a:gd name="connsiteY3" fmla="*/ 45443 h 45442"/>
                  <a:gd name="connsiteX4" fmla="*/ 0 w 135454"/>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4" h="45442">
                    <a:moveTo>
                      <a:pt x="0" y="0"/>
                    </a:moveTo>
                    <a:lnTo>
                      <a:pt x="135454" y="0"/>
                    </a:lnTo>
                    <a:lnTo>
                      <a:pt x="135454"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18" name="Vrije vorm: vorm 17">
                <a:extLst>
                  <a:ext uri="{FF2B5EF4-FFF2-40B4-BE49-F238E27FC236}">
                    <a16:creationId xmlns:a16="http://schemas.microsoft.com/office/drawing/2014/main" id="{1AB13952-9709-4D63-BB01-1CA9FCD1A95E}"/>
                  </a:ext>
                </a:extLst>
              </p:cNvPr>
              <p:cNvSpPr/>
              <p:nvPr/>
            </p:nvSpPr>
            <p:spPr>
              <a:xfrm>
                <a:off x="5156090" y="2357457"/>
                <a:ext cx="45442" cy="45442"/>
              </a:xfrm>
              <a:custGeom>
                <a:avLst/>
                <a:gdLst>
                  <a:gd name="connsiteX0" fmla="*/ 0 w 45442"/>
                  <a:gd name="connsiteY0" fmla="*/ 0 h 45442"/>
                  <a:gd name="connsiteX1" fmla="*/ 45443 w 45442"/>
                  <a:gd name="connsiteY1" fmla="*/ 0 h 45442"/>
                  <a:gd name="connsiteX2" fmla="*/ 45443 w 45442"/>
                  <a:gd name="connsiteY2" fmla="*/ 45443 h 45442"/>
                  <a:gd name="connsiteX3" fmla="*/ 0 w 45442"/>
                  <a:gd name="connsiteY3" fmla="*/ 45443 h 45442"/>
                  <a:gd name="connsiteX4" fmla="*/ 0 w 4544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2" h="45442">
                    <a:moveTo>
                      <a:pt x="0" y="0"/>
                    </a:moveTo>
                    <a:lnTo>
                      <a:pt x="45443" y="0"/>
                    </a:lnTo>
                    <a:lnTo>
                      <a:pt x="4544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19" name="Vrije vorm: vorm 18">
                <a:extLst>
                  <a:ext uri="{FF2B5EF4-FFF2-40B4-BE49-F238E27FC236}">
                    <a16:creationId xmlns:a16="http://schemas.microsoft.com/office/drawing/2014/main" id="{F304C81D-1A79-735B-CC22-A8D2FD4D8895}"/>
                  </a:ext>
                </a:extLst>
              </p:cNvPr>
              <p:cNvSpPr/>
              <p:nvPr/>
            </p:nvSpPr>
            <p:spPr>
              <a:xfrm>
                <a:off x="4997915" y="2267446"/>
                <a:ext cx="90011" cy="45442"/>
              </a:xfrm>
              <a:custGeom>
                <a:avLst/>
                <a:gdLst>
                  <a:gd name="connsiteX0" fmla="*/ 0 w 90011"/>
                  <a:gd name="connsiteY0" fmla="*/ 0 h 45442"/>
                  <a:gd name="connsiteX1" fmla="*/ 90011 w 90011"/>
                  <a:gd name="connsiteY1" fmla="*/ 0 h 45442"/>
                  <a:gd name="connsiteX2" fmla="*/ 90011 w 90011"/>
                  <a:gd name="connsiteY2" fmla="*/ 45443 h 45442"/>
                  <a:gd name="connsiteX3" fmla="*/ 0 w 90011"/>
                  <a:gd name="connsiteY3" fmla="*/ 45443 h 45442"/>
                  <a:gd name="connsiteX4" fmla="*/ 0 w 90011"/>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45442">
                    <a:moveTo>
                      <a:pt x="0" y="0"/>
                    </a:moveTo>
                    <a:lnTo>
                      <a:pt x="90011" y="0"/>
                    </a:lnTo>
                    <a:lnTo>
                      <a:pt x="90011"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20" name="Vrije vorm: vorm 19">
                <a:extLst>
                  <a:ext uri="{FF2B5EF4-FFF2-40B4-BE49-F238E27FC236}">
                    <a16:creationId xmlns:a16="http://schemas.microsoft.com/office/drawing/2014/main" id="{E475DA56-99B1-3DF1-DBAC-6122E1DC8219}"/>
                  </a:ext>
                </a:extLst>
              </p:cNvPr>
              <p:cNvSpPr/>
              <p:nvPr/>
            </p:nvSpPr>
            <p:spPr>
              <a:xfrm>
                <a:off x="4997915" y="2448343"/>
                <a:ext cx="112732" cy="45442"/>
              </a:xfrm>
              <a:custGeom>
                <a:avLst/>
                <a:gdLst>
                  <a:gd name="connsiteX0" fmla="*/ 0 w 112732"/>
                  <a:gd name="connsiteY0" fmla="*/ 0 h 45442"/>
                  <a:gd name="connsiteX1" fmla="*/ 112733 w 112732"/>
                  <a:gd name="connsiteY1" fmla="*/ 0 h 45442"/>
                  <a:gd name="connsiteX2" fmla="*/ 112733 w 112732"/>
                  <a:gd name="connsiteY2" fmla="*/ 45443 h 45442"/>
                  <a:gd name="connsiteX3" fmla="*/ 0 w 112732"/>
                  <a:gd name="connsiteY3" fmla="*/ 45443 h 45442"/>
                  <a:gd name="connsiteX4" fmla="*/ 0 w 11273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2" h="45442">
                    <a:moveTo>
                      <a:pt x="0" y="0"/>
                    </a:moveTo>
                    <a:lnTo>
                      <a:pt x="112733" y="0"/>
                    </a:lnTo>
                    <a:lnTo>
                      <a:pt x="11273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grpSp>
        <p:sp>
          <p:nvSpPr>
            <p:cNvPr id="33" name="Subtitle 2">
              <a:extLst>
                <a:ext uri="{FF2B5EF4-FFF2-40B4-BE49-F238E27FC236}">
                  <a16:creationId xmlns:a16="http://schemas.microsoft.com/office/drawing/2014/main" id="{513C66DE-4AB3-3861-9FA4-042BCAB9C51F}"/>
                </a:ext>
              </a:extLst>
            </p:cNvPr>
            <p:cNvSpPr txBox="1">
              <a:spLocks/>
            </p:cNvSpPr>
            <p:nvPr/>
          </p:nvSpPr>
          <p:spPr>
            <a:xfrm>
              <a:off x="5316115" y="2350927"/>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Table1.sql</a:t>
              </a:r>
            </a:p>
          </p:txBody>
        </p:sp>
      </p:grpSp>
      <p:grpSp>
        <p:nvGrpSpPr>
          <p:cNvPr id="35" name="Groep 34">
            <a:extLst>
              <a:ext uri="{FF2B5EF4-FFF2-40B4-BE49-F238E27FC236}">
                <a16:creationId xmlns:a16="http://schemas.microsoft.com/office/drawing/2014/main" id="{9B2A6727-816C-2EE5-0D32-EC82B0667904}"/>
              </a:ext>
            </a:extLst>
          </p:cNvPr>
          <p:cNvGrpSpPr/>
          <p:nvPr/>
        </p:nvGrpSpPr>
        <p:grpSpPr>
          <a:xfrm>
            <a:off x="5407066" y="2739627"/>
            <a:ext cx="817324" cy="779913"/>
            <a:chOff x="5316115" y="1981930"/>
            <a:chExt cx="817324" cy="779913"/>
          </a:xfrm>
        </p:grpSpPr>
        <p:grpSp>
          <p:nvGrpSpPr>
            <p:cNvPr id="36" name="Graphic 13">
              <a:extLst>
                <a:ext uri="{FF2B5EF4-FFF2-40B4-BE49-F238E27FC236}">
                  <a16:creationId xmlns:a16="http://schemas.microsoft.com/office/drawing/2014/main" id="{35E95630-E3B2-CB1F-B4D1-79D37A030B75}"/>
                </a:ext>
              </a:extLst>
            </p:cNvPr>
            <p:cNvGrpSpPr/>
            <p:nvPr/>
          </p:nvGrpSpPr>
          <p:grpSpPr>
            <a:xfrm>
              <a:off x="5544626" y="1981930"/>
              <a:ext cx="361178" cy="452128"/>
              <a:chOff x="4930625" y="2154714"/>
              <a:chExt cx="360919" cy="451804"/>
            </a:xfrm>
            <a:solidFill>
              <a:srgbClr val="C00000"/>
            </a:solidFill>
          </p:grpSpPr>
          <p:sp>
            <p:nvSpPr>
              <p:cNvPr id="38" name="Vrije vorm: vorm 37">
                <a:extLst>
                  <a:ext uri="{FF2B5EF4-FFF2-40B4-BE49-F238E27FC236}">
                    <a16:creationId xmlns:a16="http://schemas.microsoft.com/office/drawing/2014/main" id="{7140E4BD-B915-6725-0549-DBB9F7F886E6}"/>
                  </a:ext>
                </a:extLst>
              </p:cNvPr>
              <p:cNvSpPr/>
              <p:nvPr/>
            </p:nvSpPr>
            <p:spPr>
              <a:xfrm>
                <a:off x="4930625" y="2154714"/>
                <a:ext cx="360919" cy="451804"/>
              </a:xfrm>
              <a:custGeom>
                <a:avLst/>
                <a:gdLst>
                  <a:gd name="connsiteX0" fmla="*/ 225466 w 360919"/>
                  <a:gd name="connsiteY0" fmla="*/ 0 h 451804"/>
                  <a:gd name="connsiteX1" fmla="*/ 0 w 360919"/>
                  <a:gd name="connsiteY1" fmla="*/ 0 h 451804"/>
                  <a:gd name="connsiteX2" fmla="*/ 0 w 360919"/>
                  <a:gd name="connsiteY2" fmla="*/ 451804 h 451804"/>
                  <a:gd name="connsiteX3" fmla="*/ 360920 w 360919"/>
                  <a:gd name="connsiteY3" fmla="*/ 451804 h 451804"/>
                  <a:gd name="connsiteX4" fmla="*/ 360920 w 360919"/>
                  <a:gd name="connsiteY4" fmla="*/ 135454 h 451804"/>
                  <a:gd name="connsiteX5" fmla="*/ 225466 w 360919"/>
                  <a:gd name="connsiteY5" fmla="*/ 0 h 451804"/>
                  <a:gd name="connsiteX6" fmla="*/ 316351 w 360919"/>
                  <a:gd name="connsiteY6" fmla="*/ 406362 h 451804"/>
                  <a:gd name="connsiteX7" fmla="*/ 45443 w 360919"/>
                  <a:gd name="connsiteY7" fmla="*/ 406362 h 451804"/>
                  <a:gd name="connsiteX8" fmla="*/ 45443 w 360919"/>
                  <a:gd name="connsiteY8" fmla="*/ 45443 h 451804"/>
                  <a:gd name="connsiteX9" fmla="*/ 207988 w 360919"/>
                  <a:gd name="connsiteY9" fmla="*/ 45443 h 451804"/>
                  <a:gd name="connsiteX10" fmla="*/ 316351 w 360919"/>
                  <a:gd name="connsiteY10" fmla="*/ 153806 h 451804"/>
                  <a:gd name="connsiteX11" fmla="*/ 316351 w 360919"/>
                  <a:gd name="connsiteY11" fmla="*/ 406362 h 4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919" h="451804">
                    <a:moveTo>
                      <a:pt x="225466" y="0"/>
                    </a:moveTo>
                    <a:lnTo>
                      <a:pt x="0" y="0"/>
                    </a:lnTo>
                    <a:lnTo>
                      <a:pt x="0" y="451804"/>
                    </a:lnTo>
                    <a:lnTo>
                      <a:pt x="360920" y="451804"/>
                    </a:lnTo>
                    <a:lnTo>
                      <a:pt x="360920" y="135454"/>
                    </a:lnTo>
                    <a:lnTo>
                      <a:pt x="225466" y="0"/>
                    </a:lnTo>
                    <a:close/>
                    <a:moveTo>
                      <a:pt x="316351" y="406362"/>
                    </a:moveTo>
                    <a:lnTo>
                      <a:pt x="45443" y="406362"/>
                    </a:lnTo>
                    <a:lnTo>
                      <a:pt x="45443" y="45443"/>
                    </a:lnTo>
                    <a:lnTo>
                      <a:pt x="207988" y="45443"/>
                    </a:lnTo>
                    <a:lnTo>
                      <a:pt x="316351" y="153806"/>
                    </a:lnTo>
                    <a:lnTo>
                      <a:pt x="316351" y="406362"/>
                    </a:lnTo>
                    <a:close/>
                  </a:path>
                </a:pathLst>
              </a:custGeom>
              <a:solidFill>
                <a:srgbClr val="C00000"/>
              </a:solidFill>
              <a:ln w="8596" cap="flat">
                <a:noFill/>
                <a:prstDash val="solid"/>
                <a:miter/>
              </a:ln>
            </p:spPr>
            <p:txBody>
              <a:bodyPr rtlCol="0" anchor="ctr"/>
              <a:lstStyle/>
              <a:p>
                <a:endParaRPr lang="LID4096"/>
              </a:p>
            </p:txBody>
          </p:sp>
          <p:sp>
            <p:nvSpPr>
              <p:cNvPr id="39" name="Vrije vorm: vorm 38">
                <a:extLst>
                  <a:ext uri="{FF2B5EF4-FFF2-40B4-BE49-F238E27FC236}">
                    <a16:creationId xmlns:a16="http://schemas.microsoft.com/office/drawing/2014/main" id="{99E8E561-5945-BBC2-C1A1-AC4ABAD906C2}"/>
                  </a:ext>
                </a:extLst>
              </p:cNvPr>
              <p:cNvSpPr/>
              <p:nvPr/>
            </p:nvSpPr>
            <p:spPr>
              <a:xfrm>
                <a:off x="4997915" y="2357457"/>
                <a:ext cx="135454" cy="45442"/>
              </a:xfrm>
              <a:custGeom>
                <a:avLst/>
                <a:gdLst>
                  <a:gd name="connsiteX0" fmla="*/ 0 w 135454"/>
                  <a:gd name="connsiteY0" fmla="*/ 0 h 45442"/>
                  <a:gd name="connsiteX1" fmla="*/ 135454 w 135454"/>
                  <a:gd name="connsiteY1" fmla="*/ 0 h 45442"/>
                  <a:gd name="connsiteX2" fmla="*/ 135454 w 135454"/>
                  <a:gd name="connsiteY2" fmla="*/ 45443 h 45442"/>
                  <a:gd name="connsiteX3" fmla="*/ 0 w 135454"/>
                  <a:gd name="connsiteY3" fmla="*/ 45443 h 45442"/>
                  <a:gd name="connsiteX4" fmla="*/ 0 w 135454"/>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4" h="45442">
                    <a:moveTo>
                      <a:pt x="0" y="0"/>
                    </a:moveTo>
                    <a:lnTo>
                      <a:pt x="135454" y="0"/>
                    </a:lnTo>
                    <a:lnTo>
                      <a:pt x="135454"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40" name="Vrije vorm: vorm 39">
                <a:extLst>
                  <a:ext uri="{FF2B5EF4-FFF2-40B4-BE49-F238E27FC236}">
                    <a16:creationId xmlns:a16="http://schemas.microsoft.com/office/drawing/2014/main" id="{1DCB6FD3-554D-E1D3-2827-F3396C50B67B}"/>
                  </a:ext>
                </a:extLst>
              </p:cNvPr>
              <p:cNvSpPr/>
              <p:nvPr/>
            </p:nvSpPr>
            <p:spPr>
              <a:xfrm>
                <a:off x="5156090" y="2357457"/>
                <a:ext cx="45442" cy="45442"/>
              </a:xfrm>
              <a:custGeom>
                <a:avLst/>
                <a:gdLst>
                  <a:gd name="connsiteX0" fmla="*/ 0 w 45442"/>
                  <a:gd name="connsiteY0" fmla="*/ 0 h 45442"/>
                  <a:gd name="connsiteX1" fmla="*/ 45443 w 45442"/>
                  <a:gd name="connsiteY1" fmla="*/ 0 h 45442"/>
                  <a:gd name="connsiteX2" fmla="*/ 45443 w 45442"/>
                  <a:gd name="connsiteY2" fmla="*/ 45443 h 45442"/>
                  <a:gd name="connsiteX3" fmla="*/ 0 w 45442"/>
                  <a:gd name="connsiteY3" fmla="*/ 45443 h 45442"/>
                  <a:gd name="connsiteX4" fmla="*/ 0 w 4544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2" h="45442">
                    <a:moveTo>
                      <a:pt x="0" y="0"/>
                    </a:moveTo>
                    <a:lnTo>
                      <a:pt x="45443" y="0"/>
                    </a:lnTo>
                    <a:lnTo>
                      <a:pt x="4544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41" name="Vrije vorm: vorm 40">
                <a:extLst>
                  <a:ext uri="{FF2B5EF4-FFF2-40B4-BE49-F238E27FC236}">
                    <a16:creationId xmlns:a16="http://schemas.microsoft.com/office/drawing/2014/main" id="{7CC78A68-9F53-267D-DC2D-699064D11DA2}"/>
                  </a:ext>
                </a:extLst>
              </p:cNvPr>
              <p:cNvSpPr/>
              <p:nvPr/>
            </p:nvSpPr>
            <p:spPr>
              <a:xfrm>
                <a:off x="4997915" y="2267446"/>
                <a:ext cx="90011" cy="45442"/>
              </a:xfrm>
              <a:custGeom>
                <a:avLst/>
                <a:gdLst>
                  <a:gd name="connsiteX0" fmla="*/ 0 w 90011"/>
                  <a:gd name="connsiteY0" fmla="*/ 0 h 45442"/>
                  <a:gd name="connsiteX1" fmla="*/ 90011 w 90011"/>
                  <a:gd name="connsiteY1" fmla="*/ 0 h 45442"/>
                  <a:gd name="connsiteX2" fmla="*/ 90011 w 90011"/>
                  <a:gd name="connsiteY2" fmla="*/ 45443 h 45442"/>
                  <a:gd name="connsiteX3" fmla="*/ 0 w 90011"/>
                  <a:gd name="connsiteY3" fmla="*/ 45443 h 45442"/>
                  <a:gd name="connsiteX4" fmla="*/ 0 w 90011"/>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45442">
                    <a:moveTo>
                      <a:pt x="0" y="0"/>
                    </a:moveTo>
                    <a:lnTo>
                      <a:pt x="90011" y="0"/>
                    </a:lnTo>
                    <a:lnTo>
                      <a:pt x="90011"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42" name="Vrije vorm: vorm 41">
                <a:extLst>
                  <a:ext uri="{FF2B5EF4-FFF2-40B4-BE49-F238E27FC236}">
                    <a16:creationId xmlns:a16="http://schemas.microsoft.com/office/drawing/2014/main" id="{3851D649-A445-1F62-23EE-4CEE8F818FA7}"/>
                  </a:ext>
                </a:extLst>
              </p:cNvPr>
              <p:cNvSpPr/>
              <p:nvPr/>
            </p:nvSpPr>
            <p:spPr>
              <a:xfrm>
                <a:off x="4997915" y="2448343"/>
                <a:ext cx="112732" cy="45442"/>
              </a:xfrm>
              <a:custGeom>
                <a:avLst/>
                <a:gdLst>
                  <a:gd name="connsiteX0" fmla="*/ 0 w 112732"/>
                  <a:gd name="connsiteY0" fmla="*/ 0 h 45442"/>
                  <a:gd name="connsiteX1" fmla="*/ 112733 w 112732"/>
                  <a:gd name="connsiteY1" fmla="*/ 0 h 45442"/>
                  <a:gd name="connsiteX2" fmla="*/ 112733 w 112732"/>
                  <a:gd name="connsiteY2" fmla="*/ 45443 h 45442"/>
                  <a:gd name="connsiteX3" fmla="*/ 0 w 112732"/>
                  <a:gd name="connsiteY3" fmla="*/ 45443 h 45442"/>
                  <a:gd name="connsiteX4" fmla="*/ 0 w 11273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2" h="45442">
                    <a:moveTo>
                      <a:pt x="0" y="0"/>
                    </a:moveTo>
                    <a:lnTo>
                      <a:pt x="112733" y="0"/>
                    </a:lnTo>
                    <a:lnTo>
                      <a:pt x="11273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grpSp>
        <p:sp>
          <p:nvSpPr>
            <p:cNvPr id="37" name="Subtitle 2">
              <a:extLst>
                <a:ext uri="{FF2B5EF4-FFF2-40B4-BE49-F238E27FC236}">
                  <a16:creationId xmlns:a16="http://schemas.microsoft.com/office/drawing/2014/main" id="{B48437FB-4E07-49F0-DA5B-B026E256C93B}"/>
                </a:ext>
              </a:extLst>
            </p:cNvPr>
            <p:cNvSpPr txBox="1">
              <a:spLocks/>
            </p:cNvSpPr>
            <p:nvPr/>
          </p:nvSpPr>
          <p:spPr>
            <a:xfrm>
              <a:off x="5316115" y="2350927"/>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Table2.sql</a:t>
              </a:r>
            </a:p>
          </p:txBody>
        </p:sp>
      </p:grpSp>
      <p:grpSp>
        <p:nvGrpSpPr>
          <p:cNvPr id="43" name="Groep 42">
            <a:extLst>
              <a:ext uri="{FF2B5EF4-FFF2-40B4-BE49-F238E27FC236}">
                <a16:creationId xmlns:a16="http://schemas.microsoft.com/office/drawing/2014/main" id="{D2126740-A1BA-CF46-5419-00094D667A3B}"/>
              </a:ext>
            </a:extLst>
          </p:cNvPr>
          <p:cNvGrpSpPr/>
          <p:nvPr/>
        </p:nvGrpSpPr>
        <p:grpSpPr>
          <a:xfrm>
            <a:off x="5389932" y="3553780"/>
            <a:ext cx="817324" cy="779913"/>
            <a:chOff x="5316115" y="1981930"/>
            <a:chExt cx="817324" cy="779913"/>
          </a:xfrm>
        </p:grpSpPr>
        <p:grpSp>
          <p:nvGrpSpPr>
            <p:cNvPr id="44" name="Graphic 13">
              <a:extLst>
                <a:ext uri="{FF2B5EF4-FFF2-40B4-BE49-F238E27FC236}">
                  <a16:creationId xmlns:a16="http://schemas.microsoft.com/office/drawing/2014/main" id="{CC928C50-8E3E-52AF-529B-C12715658A39}"/>
                </a:ext>
              </a:extLst>
            </p:cNvPr>
            <p:cNvGrpSpPr/>
            <p:nvPr/>
          </p:nvGrpSpPr>
          <p:grpSpPr>
            <a:xfrm>
              <a:off x="5544626" y="1981930"/>
              <a:ext cx="361178" cy="452128"/>
              <a:chOff x="4930625" y="2154714"/>
              <a:chExt cx="360919" cy="451804"/>
            </a:xfrm>
            <a:solidFill>
              <a:srgbClr val="C00000"/>
            </a:solidFill>
          </p:grpSpPr>
          <p:sp>
            <p:nvSpPr>
              <p:cNvPr id="46" name="Vrije vorm: vorm 45">
                <a:extLst>
                  <a:ext uri="{FF2B5EF4-FFF2-40B4-BE49-F238E27FC236}">
                    <a16:creationId xmlns:a16="http://schemas.microsoft.com/office/drawing/2014/main" id="{D25E4805-616D-52A1-AB14-782271AC6A32}"/>
                  </a:ext>
                </a:extLst>
              </p:cNvPr>
              <p:cNvSpPr/>
              <p:nvPr/>
            </p:nvSpPr>
            <p:spPr>
              <a:xfrm>
                <a:off x="4930625" y="2154714"/>
                <a:ext cx="360919" cy="451804"/>
              </a:xfrm>
              <a:custGeom>
                <a:avLst/>
                <a:gdLst>
                  <a:gd name="connsiteX0" fmla="*/ 225466 w 360919"/>
                  <a:gd name="connsiteY0" fmla="*/ 0 h 451804"/>
                  <a:gd name="connsiteX1" fmla="*/ 0 w 360919"/>
                  <a:gd name="connsiteY1" fmla="*/ 0 h 451804"/>
                  <a:gd name="connsiteX2" fmla="*/ 0 w 360919"/>
                  <a:gd name="connsiteY2" fmla="*/ 451804 h 451804"/>
                  <a:gd name="connsiteX3" fmla="*/ 360920 w 360919"/>
                  <a:gd name="connsiteY3" fmla="*/ 451804 h 451804"/>
                  <a:gd name="connsiteX4" fmla="*/ 360920 w 360919"/>
                  <a:gd name="connsiteY4" fmla="*/ 135454 h 451804"/>
                  <a:gd name="connsiteX5" fmla="*/ 225466 w 360919"/>
                  <a:gd name="connsiteY5" fmla="*/ 0 h 451804"/>
                  <a:gd name="connsiteX6" fmla="*/ 316351 w 360919"/>
                  <a:gd name="connsiteY6" fmla="*/ 406362 h 451804"/>
                  <a:gd name="connsiteX7" fmla="*/ 45443 w 360919"/>
                  <a:gd name="connsiteY7" fmla="*/ 406362 h 451804"/>
                  <a:gd name="connsiteX8" fmla="*/ 45443 w 360919"/>
                  <a:gd name="connsiteY8" fmla="*/ 45443 h 451804"/>
                  <a:gd name="connsiteX9" fmla="*/ 207988 w 360919"/>
                  <a:gd name="connsiteY9" fmla="*/ 45443 h 451804"/>
                  <a:gd name="connsiteX10" fmla="*/ 316351 w 360919"/>
                  <a:gd name="connsiteY10" fmla="*/ 153806 h 451804"/>
                  <a:gd name="connsiteX11" fmla="*/ 316351 w 360919"/>
                  <a:gd name="connsiteY11" fmla="*/ 406362 h 4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919" h="451804">
                    <a:moveTo>
                      <a:pt x="225466" y="0"/>
                    </a:moveTo>
                    <a:lnTo>
                      <a:pt x="0" y="0"/>
                    </a:lnTo>
                    <a:lnTo>
                      <a:pt x="0" y="451804"/>
                    </a:lnTo>
                    <a:lnTo>
                      <a:pt x="360920" y="451804"/>
                    </a:lnTo>
                    <a:lnTo>
                      <a:pt x="360920" y="135454"/>
                    </a:lnTo>
                    <a:lnTo>
                      <a:pt x="225466" y="0"/>
                    </a:lnTo>
                    <a:close/>
                    <a:moveTo>
                      <a:pt x="316351" y="406362"/>
                    </a:moveTo>
                    <a:lnTo>
                      <a:pt x="45443" y="406362"/>
                    </a:lnTo>
                    <a:lnTo>
                      <a:pt x="45443" y="45443"/>
                    </a:lnTo>
                    <a:lnTo>
                      <a:pt x="207988" y="45443"/>
                    </a:lnTo>
                    <a:lnTo>
                      <a:pt x="316351" y="153806"/>
                    </a:lnTo>
                    <a:lnTo>
                      <a:pt x="316351" y="406362"/>
                    </a:lnTo>
                    <a:close/>
                  </a:path>
                </a:pathLst>
              </a:custGeom>
              <a:solidFill>
                <a:srgbClr val="C00000"/>
              </a:solidFill>
              <a:ln w="8596" cap="flat">
                <a:noFill/>
                <a:prstDash val="solid"/>
                <a:miter/>
              </a:ln>
            </p:spPr>
            <p:txBody>
              <a:bodyPr rtlCol="0" anchor="ctr"/>
              <a:lstStyle/>
              <a:p>
                <a:endParaRPr lang="LID4096"/>
              </a:p>
            </p:txBody>
          </p:sp>
          <p:sp>
            <p:nvSpPr>
              <p:cNvPr id="47" name="Vrije vorm: vorm 46">
                <a:extLst>
                  <a:ext uri="{FF2B5EF4-FFF2-40B4-BE49-F238E27FC236}">
                    <a16:creationId xmlns:a16="http://schemas.microsoft.com/office/drawing/2014/main" id="{FAE28118-A03A-A622-04A2-728AFFFDE6EA}"/>
                  </a:ext>
                </a:extLst>
              </p:cNvPr>
              <p:cNvSpPr/>
              <p:nvPr/>
            </p:nvSpPr>
            <p:spPr>
              <a:xfrm>
                <a:off x="4997915" y="2357457"/>
                <a:ext cx="135454" cy="45442"/>
              </a:xfrm>
              <a:custGeom>
                <a:avLst/>
                <a:gdLst>
                  <a:gd name="connsiteX0" fmla="*/ 0 w 135454"/>
                  <a:gd name="connsiteY0" fmla="*/ 0 h 45442"/>
                  <a:gd name="connsiteX1" fmla="*/ 135454 w 135454"/>
                  <a:gd name="connsiteY1" fmla="*/ 0 h 45442"/>
                  <a:gd name="connsiteX2" fmla="*/ 135454 w 135454"/>
                  <a:gd name="connsiteY2" fmla="*/ 45443 h 45442"/>
                  <a:gd name="connsiteX3" fmla="*/ 0 w 135454"/>
                  <a:gd name="connsiteY3" fmla="*/ 45443 h 45442"/>
                  <a:gd name="connsiteX4" fmla="*/ 0 w 135454"/>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4" h="45442">
                    <a:moveTo>
                      <a:pt x="0" y="0"/>
                    </a:moveTo>
                    <a:lnTo>
                      <a:pt x="135454" y="0"/>
                    </a:lnTo>
                    <a:lnTo>
                      <a:pt x="135454"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48" name="Vrije vorm: vorm 47">
                <a:extLst>
                  <a:ext uri="{FF2B5EF4-FFF2-40B4-BE49-F238E27FC236}">
                    <a16:creationId xmlns:a16="http://schemas.microsoft.com/office/drawing/2014/main" id="{BFF77705-7A04-890F-E5E0-E68E8ED4D39A}"/>
                  </a:ext>
                </a:extLst>
              </p:cNvPr>
              <p:cNvSpPr/>
              <p:nvPr/>
            </p:nvSpPr>
            <p:spPr>
              <a:xfrm>
                <a:off x="5156090" y="2357457"/>
                <a:ext cx="45442" cy="45442"/>
              </a:xfrm>
              <a:custGeom>
                <a:avLst/>
                <a:gdLst>
                  <a:gd name="connsiteX0" fmla="*/ 0 w 45442"/>
                  <a:gd name="connsiteY0" fmla="*/ 0 h 45442"/>
                  <a:gd name="connsiteX1" fmla="*/ 45443 w 45442"/>
                  <a:gd name="connsiteY1" fmla="*/ 0 h 45442"/>
                  <a:gd name="connsiteX2" fmla="*/ 45443 w 45442"/>
                  <a:gd name="connsiteY2" fmla="*/ 45443 h 45442"/>
                  <a:gd name="connsiteX3" fmla="*/ 0 w 45442"/>
                  <a:gd name="connsiteY3" fmla="*/ 45443 h 45442"/>
                  <a:gd name="connsiteX4" fmla="*/ 0 w 4544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2" h="45442">
                    <a:moveTo>
                      <a:pt x="0" y="0"/>
                    </a:moveTo>
                    <a:lnTo>
                      <a:pt x="45443" y="0"/>
                    </a:lnTo>
                    <a:lnTo>
                      <a:pt x="4544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49" name="Vrije vorm: vorm 48">
                <a:extLst>
                  <a:ext uri="{FF2B5EF4-FFF2-40B4-BE49-F238E27FC236}">
                    <a16:creationId xmlns:a16="http://schemas.microsoft.com/office/drawing/2014/main" id="{39AE764F-5AAE-8213-BC0B-1A26E81A8C43}"/>
                  </a:ext>
                </a:extLst>
              </p:cNvPr>
              <p:cNvSpPr/>
              <p:nvPr/>
            </p:nvSpPr>
            <p:spPr>
              <a:xfrm>
                <a:off x="4997915" y="2267446"/>
                <a:ext cx="90011" cy="45442"/>
              </a:xfrm>
              <a:custGeom>
                <a:avLst/>
                <a:gdLst>
                  <a:gd name="connsiteX0" fmla="*/ 0 w 90011"/>
                  <a:gd name="connsiteY0" fmla="*/ 0 h 45442"/>
                  <a:gd name="connsiteX1" fmla="*/ 90011 w 90011"/>
                  <a:gd name="connsiteY1" fmla="*/ 0 h 45442"/>
                  <a:gd name="connsiteX2" fmla="*/ 90011 w 90011"/>
                  <a:gd name="connsiteY2" fmla="*/ 45443 h 45442"/>
                  <a:gd name="connsiteX3" fmla="*/ 0 w 90011"/>
                  <a:gd name="connsiteY3" fmla="*/ 45443 h 45442"/>
                  <a:gd name="connsiteX4" fmla="*/ 0 w 90011"/>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45442">
                    <a:moveTo>
                      <a:pt x="0" y="0"/>
                    </a:moveTo>
                    <a:lnTo>
                      <a:pt x="90011" y="0"/>
                    </a:lnTo>
                    <a:lnTo>
                      <a:pt x="90011"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50" name="Vrije vorm: vorm 49">
                <a:extLst>
                  <a:ext uri="{FF2B5EF4-FFF2-40B4-BE49-F238E27FC236}">
                    <a16:creationId xmlns:a16="http://schemas.microsoft.com/office/drawing/2014/main" id="{329DE55D-5D75-6175-3964-6EB02EBC210D}"/>
                  </a:ext>
                </a:extLst>
              </p:cNvPr>
              <p:cNvSpPr/>
              <p:nvPr/>
            </p:nvSpPr>
            <p:spPr>
              <a:xfrm>
                <a:off x="4997915" y="2448343"/>
                <a:ext cx="112732" cy="45442"/>
              </a:xfrm>
              <a:custGeom>
                <a:avLst/>
                <a:gdLst>
                  <a:gd name="connsiteX0" fmla="*/ 0 w 112732"/>
                  <a:gd name="connsiteY0" fmla="*/ 0 h 45442"/>
                  <a:gd name="connsiteX1" fmla="*/ 112733 w 112732"/>
                  <a:gd name="connsiteY1" fmla="*/ 0 h 45442"/>
                  <a:gd name="connsiteX2" fmla="*/ 112733 w 112732"/>
                  <a:gd name="connsiteY2" fmla="*/ 45443 h 45442"/>
                  <a:gd name="connsiteX3" fmla="*/ 0 w 112732"/>
                  <a:gd name="connsiteY3" fmla="*/ 45443 h 45442"/>
                  <a:gd name="connsiteX4" fmla="*/ 0 w 11273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2" h="45442">
                    <a:moveTo>
                      <a:pt x="0" y="0"/>
                    </a:moveTo>
                    <a:lnTo>
                      <a:pt x="112733" y="0"/>
                    </a:lnTo>
                    <a:lnTo>
                      <a:pt x="11273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grpSp>
        <p:sp>
          <p:nvSpPr>
            <p:cNvPr id="45" name="Subtitle 2">
              <a:extLst>
                <a:ext uri="{FF2B5EF4-FFF2-40B4-BE49-F238E27FC236}">
                  <a16:creationId xmlns:a16="http://schemas.microsoft.com/office/drawing/2014/main" id="{633235AC-B106-86C7-3858-313976D7796C}"/>
                </a:ext>
              </a:extLst>
            </p:cNvPr>
            <p:cNvSpPr txBox="1">
              <a:spLocks/>
            </p:cNvSpPr>
            <p:nvPr/>
          </p:nvSpPr>
          <p:spPr>
            <a:xfrm>
              <a:off x="5316115" y="2350927"/>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View1.sql</a:t>
              </a:r>
            </a:p>
          </p:txBody>
        </p:sp>
      </p:grpSp>
      <p:cxnSp>
        <p:nvCxnSpPr>
          <p:cNvPr id="51" name="Straight Arrow Connector 157">
            <a:extLst>
              <a:ext uri="{FF2B5EF4-FFF2-40B4-BE49-F238E27FC236}">
                <a16:creationId xmlns:a16="http://schemas.microsoft.com/office/drawing/2014/main" id="{04864354-4F52-EB32-2DB3-6345A46C9E59}"/>
              </a:ext>
            </a:extLst>
          </p:cNvPr>
          <p:cNvCxnSpPr>
            <a:cxnSpLocks/>
          </p:cNvCxnSpPr>
          <p:nvPr/>
        </p:nvCxnSpPr>
        <p:spPr>
          <a:xfrm>
            <a:off x="4821572" y="2216705"/>
            <a:ext cx="599923" cy="10073"/>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157">
            <a:extLst>
              <a:ext uri="{FF2B5EF4-FFF2-40B4-BE49-F238E27FC236}">
                <a16:creationId xmlns:a16="http://schemas.microsoft.com/office/drawing/2014/main" id="{FD200861-74DA-72DA-EEC9-2E82E394FD84}"/>
              </a:ext>
            </a:extLst>
          </p:cNvPr>
          <p:cNvCxnSpPr>
            <a:cxnSpLocks/>
          </p:cNvCxnSpPr>
          <p:nvPr/>
        </p:nvCxnSpPr>
        <p:spPr>
          <a:xfrm>
            <a:off x="4821573" y="2962177"/>
            <a:ext cx="599923" cy="10073"/>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157">
            <a:extLst>
              <a:ext uri="{FF2B5EF4-FFF2-40B4-BE49-F238E27FC236}">
                <a16:creationId xmlns:a16="http://schemas.microsoft.com/office/drawing/2014/main" id="{3A3B3A9F-D12A-DD36-9BD1-9164FBA0CC84}"/>
              </a:ext>
            </a:extLst>
          </p:cNvPr>
          <p:cNvCxnSpPr>
            <a:cxnSpLocks/>
          </p:cNvCxnSpPr>
          <p:nvPr/>
        </p:nvCxnSpPr>
        <p:spPr>
          <a:xfrm>
            <a:off x="4821572" y="3774368"/>
            <a:ext cx="599923" cy="10073"/>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157">
            <a:extLst>
              <a:ext uri="{FF2B5EF4-FFF2-40B4-BE49-F238E27FC236}">
                <a16:creationId xmlns:a16="http://schemas.microsoft.com/office/drawing/2014/main" id="{9A2A4F55-65C4-8308-E27A-62FF4B5AFF3A}"/>
              </a:ext>
            </a:extLst>
          </p:cNvPr>
          <p:cNvCxnSpPr>
            <a:cxnSpLocks/>
          </p:cNvCxnSpPr>
          <p:nvPr/>
        </p:nvCxnSpPr>
        <p:spPr>
          <a:xfrm>
            <a:off x="4818607" y="4519840"/>
            <a:ext cx="599923" cy="10073"/>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ep 57">
            <a:extLst>
              <a:ext uri="{FF2B5EF4-FFF2-40B4-BE49-F238E27FC236}">
                <a16:creationId xmlns:a16="http://schemas.microsoft.com/office/drawing/2014/main" id="{5A29544B-F31A-9E22-4799-3740B8D93D31}"/>
              </a:ext>
            </a:extLst>
          </p:cNvPr>
          <p:cNvGrpSpPr/>
          <p:nvPr/>
        </p:nvGrpSpPr>
        <p:grpSpPr>
          <a:xfrm>
            <a:off x="5403308" y="4309516"/>
            <a:ext cx="817324" cy="779913"/>
            <a:chOff x="5316115" y="1981930"/>
            <a:chExt cx="817324" cy="779913"/>
          </a:xfrm>
        </p:grpSpPr>
        <p:grpSp>
          <p:nvGrpSpPr>
            <p:cNvPr id="59" name="Graphic 13">
              <a:extLst>
                <a:ext uri="{FF2B5EF4-FFF2-40B4-BE49-F238E27FC236}">
                  <a16:creationId xmlns:a16="http://schemas.microsoft.com/office/drawing/2014/main" id="{6FC50CB8-7321-127C-8D4F-679BD5F261D5}"/>
                </a:ext>
              </a:extLst>
            </p:cNvPr>
            <p:cNvGrpSpPr/>
            <p:nvPr/>
          </p:nvGrpSpPr>
          <p:grpSpPr>
            <a:xfrm>
              <a:off x="5544626" y="1981930"/>
              <a:ext cx="361178" cy="452128"/>
              <a:chOff x="4930625" y="2154714"/>
              <a:chExt cx="360919" cy="451804"/>
            </a:xfrm>
            <a:solidFill>
              <a:srgbClr val="C00000"/>
            </a:solidFill>
          </p:grpSpPr>
          <p:sp>
            <p:nvSpPr>
              <p:cNvPr id="61" name="Vrije vorm: vorm 60">
                <a:extLst>
                  <a:ext uri="{FF2B5EF4-FFF2-40B4-BE49-F238E27FC236}">
                    <a16:creationId xmlns:a16="http://schemas.microsoft.com/office/drawing/2014/main" id="{B262E5E3-295E-6C5A-677E-5899F5E353C2}"/>
                  </a:ext>
                </a:extLst>
              </p:cNvPr>
              <p:cNvSpPr/>
              <p:nvPr/>
            </p:nvSpPr>
            <p:spPr>
              <a:xfrm>
                <a:off x="4930625" y="2154714"/>
                <a:ext cx="360919" cy="451804"/>
              </a:xfrm>
              <a:custGeom>
                <a:avLst/>
                <a:gdLst>
                  <a:gd name="connsiteX0" fmla="*/ 225466 w 360919"/>
                  <a:gd name="connsiteY0" fmla="*/ 0 h 451804"/>
                  <a:gd name="connsiteX1" fmla="*/ 0 w 360919"/>
                  <a:gd name="connsiteY1" fmla="*/ 0 h 451804"/>
                  <a:gd name="connsiteX2" fmla="*/ 0 w 360919"/>
                  <a:gd name="connsiteY2" fmla="*/ 451804 h 451804"/>
                  <a:gd name="connsiteX3" fmla="*/ 360920 w 360919"/>
                  <a:gd name="connsiteY3" fmla="*/ 451804 h 451804"/>
                  <a:gd name="connsiteX4" fmla="*/ 360920 w 360919"/>
                  <a:gd name="connsiteY4" fmla="*/ 135454 h 451804"/>
                  <a:gd name="connsiteX5" fmla="*/ 225466 w 360919"/>
                  <a:gd name="connsiteY5" fmla="*/ 0 h 451804"/>
                  <a:gd name="connsiteX6" fmla="*/ 316351 w 360919"/>
                  <a:gd name="connsiteY6" fmla="*/ 406362 h 451804"/>
                  <a:gd name="connsiteX7" fmla="*/ 45443 w 360919"/>
                  <a:gd name="connsiteY7" fmla="*/ 406362 h 451804"/>
                  <a:gd name="connsiteX8" fmla="*/ 45443 w 360919"/>
                  <a:gd name="connsiteY8" fmla="*/ 45443 h 451804"/>
                  <a:gd name="connsiteX9" fmla="*/ 207988 w 360919"/>
                  <a:gd name="connsiteY9" fmla="*/ 45443 h 451804"/>
                  <a:gd name="connsiteX10" fmla="*/ 316351 w 360919"/>
                  <a:gd name="connsiteY10" fmla="*/ 153806 h 451804"/>
                  <a:gd name="connsiteX11" fmla="*/ 316351 w 360919"/>
                  <a:gd name="connsiteY11" fmla="*/ 406362 h 4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0919" h="451804">
                    <a:moveTo>
                      <a:pt x="225466" y="0"/>
                    </a:moveTo>
                    <a:lnTo>
                      <a:pt x="0" y="0"/>
                    </a:lnTo>
                    <a:lnTo>
                      <a:pt x="0" y="451804"/>
                    </a:lnTo>
                    <a:lnTo>
                      <a:pt x="360920" y="451804"/>
                    </a:lnTo>
                    <a:lnTo>
                      <a:pt x="360920" y="135454"/>
                    </a:lnTo>
                    <a:lnTo>
                      <a:pt x="225466" y="0"/>
                    </a:lnTo>
                    <a:close/>
                    <a:moveTo>
                      <a:pt x="316351" y="406362"/>
                    </a:moveTo>
                    <a:lnTo>
                      <a:pt x="45443" y="406362"/>
                    </a:lnTo>
                    <a:lnTo>
                      <a:pt x="45443" y="45443"/>
                    </a:lnTo>
                    <a:lnTo>
                      <a:pt x="207988" y="45443"/>
                    </a:lnTo>
                    <a:lnTo>
                      <a:pt x="316351" y="153806"/>
                    </a:lnTo>
                    <a:lnTo>
                      <a:pt x="316351" y="406362"/>
                    </a:lnTo>
                    <a:close/>
                  </a:path>
                </a:pathLst>
              </a:custGeom>
              <a:solidFill>
                <a:srgbClr val="C00000"/>
              </a:solidFill>
              <a:ln w="8596" cap="flat">
                <a:noFill/>
                <a:prstDash val="solid"/>
                <a:miter/>
              </a:ln>
            </p:spPr>
            <p:txBody>
              <a:bodyPr rtlCol="0" anchor="ctr"/>
              <a:lstStyle/>
              <a:p>
                <a:endParaRPr lang="LID4096"/>
              </a:p>
            </p:txBody>
          </p:sp>
          <p:sp>
            <p:nvSpPr>
              <p:cNvPr id="62" name="Vrije vorm: vorm 61">
                <a:extLst>
                  <a:ext uri="{FF2B5EF4-FFF2-40B4-BE49-F238E27FC236}">
                    <a16:creationId xmlns:a16="http://schemas.microsoft.com/office/drawing/2014/main" id="{225D411A-DDDB-488E-4022-E5EC54BB3B80}"/>
                  </a:ext>
                </a:extLst>
              </p:cNvPr>
              <p:cNvSpPr/>
              <p:nvPr/>
            </p:nvSpPr>
            <p:spPr>
              <a:xfrm>
                <a:off x="4997915" y="2357457"/>
                <a:ext cx="135454" cy="45442"/>
              </a:xfrm>
              <a:custGeom>
                <a:avLst/>
                <a:gdLst>
                  <a:gd name="connsiteX0" fmla="*/ 0 w 135454"/>
                  <a:gd name="connsiteY0" fmla="*/ 0 h 45442"/>
                  <a:gd name="connsiteX1" fmla="*/ 135454 w 135454"/>
                  <a:gd name="connsiteY1" fmla="*/ 0 h 45442"/>
                  <a:gd name="connsiteX2" fmla="*/ 135454 w 135454"/>
                  <a:gd name="connsiteY2" fmla="*/ 45443 h 45442"/>
                  <a:gd name="connsiteX3" fmla="*/ 0 w 135454"/>
                  <a:gd name="connsiteY3" fmla="*/ 45443 h 45442"/>
                  <a:gd name="connsiteX4" fmla="*/ 0 w 135454"/>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4" h="45442">
                    <a:moveTo>
                      <a:pt x="0" y="0"/>
                    </a:moveTo>
                    <a:lnTo>
                      <a:pt x="135454" y="0"/>
                    </a:lnTo>
                    <a:lnTo>
                      <a:pt x="135454"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63" name="Vrije vorm: vorm 62">
                <a:extLst>
                  <a:ext uri="{FF2B5EF4-FFF2-40B4-BE49-F238E27FC236}">
                    <a16:creationId xmlns:a16="http://schemas.microsoft.com/office/drawing/2014/main" id="{23C15F9C-7F82-3304-2D94-5BF36DBE42D1}"/>
                  </a:ext>
                </a:extLst>
              </p:cNvPr>
              <p:cNvSpPr/>
              <p:nvPr/>
            </p:nvSpPr>
            <p:spPr>
              <a:xfrm>
                <a:off x="5156090" y="2357457"/>
                <a:ext cx="45442" cy="45442"/>
              </a:xfrm>
              <a:custGeom>
                <a:avLst/>
                <a:gdLst>
                  <a:gd name="connsiteX0" fmla="*/ 0 w 45442"/>
                  <a:gd name="connsiteY0" fmla="*/ 0 h 45442"/>
                  <a:gd name="connsiteX1" fmla="*/ 45443 w 45442"/>
                  <a:gd name="connsiteY1" fmla="*/ 0 h 45442"/>
                  <a:gd name="connsiteX2" fmla="*/ 45443 w 45442"/>
                  <a:gd name="connsiteY2" fmla="*/ 45443 h 45442"/>
                  <a:gd name="connsiteX3" fmla="*/ 0 w 45442"/>
                  <a:gd name="connsiteY3" fmla="*/ 45443 h 45442"/>
                  <a:gd name="connsiteX4" fmla="*/ 0 w 4544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2" h="45442">
                    <a:moveTo>
                      <a:pt x="0" y="0"/>
                    </a:moveTo>
                    <a:lnTo>
                      <a:pt x="45443" y="0"/>
                    </a:lnTo>
                    <a:lnTo>
                      <a:pt x="4544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64" name="Vrije vorm: vorm 63">
                <a:extLst>
                  <a:ext uri="{FF2B5EF4-FFF2-40B4-BE49-F238E27FC236}">
                    <a16:creationId xmlns:a16="http://schemas.microsoft.com/office/drawing/2014/main" id="{5AEFAEBC-81E5-F383-CDE6-524B1BD74969}"/>
                  </a:ext>
                </a:extLst>
              </p:cNvPr>
              <p:cNvSpPr/>
              <p:nvPr/>
            </p:nvSpPr>
            <p:spPr>
              <a:xfrm>
                <a:off x="4997915" y="2267446"/>
                <a:ext cx="90011" cy="45442"/>
              </a:xfrm>
              <a:custGeom>
                <a:avLst/>
                <a:gdLst>
                  <a:gd name="connsiteX0" fmla="*/ 0 w 90011"/>
                  <a:gd name="connsiteY0" fmla="*/ 0 h 45442"/>
                  <a:gd name="connsiteX1" fmla="*/ 90011 w 90011"/>
                  <a:gd name="connsiteY1" fmla="*/ 0 h 45442"/>
                  <a:gd name="connsiteX2" fmla="*/ 90011 w 90011"/>
                  <a:gd name="connsiteY2" fmla="*/ 45443 h 45442"/>
                  <a:gd name="connsiteX3" fmla="*/ 0 w 90011"/>
                  <a:gd name="connsiteY3" fmla="*/ 45443 h 45442"/>
                  <a:gd name="connsiteX4" fmla="*/ 0 w 90011"/>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45442">
                    <a:moveTo>
                      <a:pt x="0" y="0"/>
                    </a:moveTo>
                    <a:lnTo>
                      <a:pt x="90011" y="0"/>
                    </a:lnTo>
                    <a:lnTo>
                      <a:pt x="90011"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sp>
            <p:nvSpPr>
              <p:cNvPr id="65" name="Vrije vorm: vorm 64">
                <a:extLst>
                  <a:ext uri="{FF2B5EF4-FFF2-40B4-BE49-F238E27FC236}">
                    <a16:creationId xmlns:a16="http://schemas.microsoft.com/office/drawing/2014/main" id="{7D40AA33-1446-E414-18AB-B9DB2B4D0840}"/>
                  </a:ext>
                </a:extLst>
              </p:cNvPr>
              <p:cNvSpPr/>
              <p:nvPr/>
            </p:nvSpPr>
            <p:spPr>
              <a:xfrm>
                <a:off x="4997915" y="2448343"/>
                <a:ext cx="112732" cy="45442"/>
              </a:xfrm>
              <a:custGeom>
                <a:avLst/>
                <a:gdLst>
                  <a:gd name="connsiteX0" fmla="*/ 0 w 112732"/>
                  <a:gd name="connsiteY0" fmla="*/ 0 h 45442"/>
                  <a:gd name="connsiteX1" fmla="*/ 112733 w 112732"/>
                  <a:gd name="connsiteY1" fmla="*/ 0 h 45442"/>
                  <a:gd name="connsiteX2" fmla="*/ 112733 w 112732"/>
                  <a:gd name="connsiteY2" fmla="*/ 45443 h 45442"/>
                  <a:gd name="connsiteX3" fmla="*/ 0 w 112732"/>
                  <a:gd name="connsiteY3" fmla="*/ 45443 h 45442"/>
                  <a:gd name="connsiteX4" fmla="*/ 0 w 112732"/>
                  <a:gd name="connsiteY4" fmla="*/ 0 h 4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32" h="45442">
                    <a:moveTo>
                      <a:pt x="0" y="0"/>
                    </a:moveTo>
                    <a:lnTo>
                      <a:pt x="112733" y="0"/>
                    </a:lnTo>
                    <a:lnTo>
                      <a:pt x="112733" y="45443"/>
                    </a:lnTo>
                    <a:lnTo>
                      <a:pt x="0" y="45443"/>
                    </a:lnTo>
                    <a:lnTo>
                      <a:pt x="0" y="0"/>
                    </a:lnTo>
                    <a:close/>
                  </a:path>
                </a:pathLst>
              </a:custGeom>
              <a:solidFill>
                <a:srgbClr val="C00000"/>
              </a:solidFill>
              <a:ln w="8596" cap="flat">
                <a:noFill/>
                <a:prstDash val="solid"/>
                <a:miter/>
              </a:ln>
            </p:spPr>
            <p:txBody>
              <a:bodyPr rtlCol="0" anchor="ctr"/>
              <a:lstStyle/>
              <a:p>
                <a:endParaRPr lang="LID4096"/>
              </a:p>
            </p:txBody>
          </p:sp>
        </p:grpSp>
        <p:sp>
          <p:nvSpPr>
            <p:cNvPr id="60" name="Subtitle 2">
              <a:extLst>
                <a:ext uri="{FF2B5EF4-FFF2-40B4-BE49-F238E27FC236}">
                  <a16:creationId xmlns:a16="http://schemas.microsoft.com/office/drawing/2014/main" id="{6FAECFCF-34EA-B06A-2C94-0C9AAC868E11}"/>
                </a:ext>
              </a:extLst>
            </p:cNvPr>
            <p:cNvSpPr txBox="1">
              <a:spLocks/>
            </p:cNvSpPr>
            <p:nvPr/>
          </p:nvSpPr>
          <p:spPr>
            <a:xfrm>
              <a:off x="5316115" y="2350927"/>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Etc.sql</a:t>
              </a:r>
            </a:p>
          </p:txBody>
        </p:sp>
      </p:grpSp>
      <p:cxnSp>
        <p:nvCxnSpPr>
          <p:cNvPr id="66" name="Straight Arrow Connector 157">
            <a:extLst>
              <a:ext uri="{FF2B5EF4-FFF2-40B4-BE49-F238E27FC236}">
                <a16:creationId xmlns:a16="http://schemas.microsoft.com/office/drawing/2014/main" id="{313735AF-76CC-1C35-93EA-5093BD965546}"/>
              </a:ext>
            </a:extLst>
          </p:cNvPr>
          <p:cNvCxnSpPr>
            <a:cxnSpLocks/>
          </p:cNvCxnSpPr>
          <p:nvPr/>
        </p:nvCxnSpPr>
        <p:spPr>
          <a:xfrm flipV="1">
            <a:off x="4817456" y="2210689"/>
            <a:ext cx="0" cy="2301715"/>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157">
            <a:extLst>
              <a:ext uri="{FF2B5EF4-FFF2-40B4-BE49-F238E27FC236}">
                <a16:creationId xmlns:a16="http://schemas.microsoft.com/office/drawing/2014/main" id="{4F37B534-2E26-2A8B-662A-0B8B9DE4401D}"/>
              </a:ext>
            </a:extLst>
          </p:cNvPr>
          <p:cNvCxnSpPr>
            <a:cxnSpLocks/>
          </p:cNvCxnSpPr>
          <p:nvPr/>
        </p:nvCxnSpPr>
        <p:spPr>
          <a:xfrm>
            <a:off x="4221304" y="3396210"/>
            <a:ext cx="599923" cy="10073"/>
          </a:xfrm>
          <a:prstGeom prst="straightConnector1">
            <a:avLst/>
          </a:prstGeom>
          <a:ln w="28575" cap="rnd">
            <a:solidFill>
              <a:schemeClr val="tx1"/>
            </a:solidFill>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Freeform: Shape 34">
            <a:extLst>
              <a:ext uri="{FF2B5EF4-FFF2-40B4-BE49-F238E27FC236}">
                <a16:creationId xmlns:a16="http://schemas.microsoft.com/office/drawing/2014/main" id="{FBC9D0D6-A07A-56B0-6C29-B235271500D4}"/>
              </a:ext>
            </a:extLst>
          </p:cNvPr>
          <p:cNvSpPr/>
          <p:nvPr/>
        </p:nvSpPr>
        <p:spPr>
          <a:xfrm>
            <a:off x="3580618" y="3013275"/>
            <a:ext cx="934595" cy="683038"/>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69" name="Subtitle 2">
            <a:extLst>
              <a:ext uri="{FF2B5EF4-FFF2-40B4-BE49-F238E27FC236}">
                <a16:creationId xmlns:a16="http://schemas.microsoft.com/office/drawing/2014/main" id="{55294186-98DA-38E4-999F-4CB174A2762D}"/>
              </a:ext>
            </a:extLst>
          </p:cNvPr>
          <p:cNvSpPr txBox="1">
            <a:spLocks/>
          </p:cNvSpPr>
          <p:nvPr/>
        </p:nvSpPr>
        <p:spPr>
          <a:xfrm>
            <a:off x="529815" y="3676691"/>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Database</a:t>
            </a:r>
          </a:p>
        </p:txBody>
      </p:sp>
      <p:sp>
        <p:nvSpPr>
          <p:cNvPr id="70" name="Subtitle 2">
            <a:extLst>
              <a:ext uri="{FF2B5EF4-FFF2-40B4-BE49-F238E27FC236}">
                <a16:creationId xmlns:a16="http://schemas.microsoft.com/office/drawing/2014/main" id="{8971115C-41B4-00A6-7E2E-44AB419307B6}"/>
              </a:ext>
            </a:extLst>
          </p:cNvPr>
          <p:cNvSpPr txBox="1">
            <a:spLocks/>
          </p:cNvSpPr>
          <p:nvPr/>
        </p:nvSpPr>
        <p:spPr>
          <a:xfrm>
            <a:off x="3607808" y="3664899"/>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Git folder</a:t>
            </a:r>
          </a:p>
        </p:txBody>
      </p:sp>
      <p:grpSp>
        <p:nvGrpSpPr>
          <p:cNvPr id="25" name="Groep 24">
            <a:extLst>
              <a:ext uri="{FF2B5EF4-FFF2-40B4-BE49-F238E27FC236}">
                <a16:creationId xmlns:a16="http://schemas.microsoft.com/office/drawing/2014/main" id="{AD3793B1-82CE-26D2-DEA6-62E73E720CD6}"/>
              </a:ext>
            </a:extLst>
          </p:cNvPr>
          <p:cNvGrpSpPr/>
          <p:nvPr/>
        </p:nvGrpSpPr>
        <p:grpSpPr>
          <a:xfrm>
            <a:off x="3861038" y="4851972"/>
            <a:ext cx="4469924" cy="1176374"/>
            <a:chOff x="2543977" y="4422232"/>
            <a:chExt cx="6250678" cy="1645024"/>
          </a:xfrm>
        </p:grpSpPr>
        <p:pic>
          <p:nvPicPr>
            <p:cNvPr id="26" name="Picture 8" descr="dbatools – the community's sql powershell module">
              <a:extLst>
                <a:ext uri="{FF2B5EF4-FFF2-40B4-BE49-F238E27FC236}">
                  <a16:creationId xmlns:a16="http://schemas.microsoft.com/office/drawing/2014/main" id="{14682CBB-5BBD-ABCC-95E4-CA2981227AF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8591" b="10468"/>
            <a:stretch/>
          </p:blipFill>
          <p:spPr bwMode="auto">
            <a:xfrm>
              <a:off x="2543977" y="4423366"/>
              <a:ext cx="6250678" cy="15963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DBATOOLS: introducción e instalación | SICUEL.es">
              <a:extLst>
                <a:ext uri="{FF2B5EF4-FFF2-40B4-BE49-F238E27FC236}">
                  <a16:creationId xmlns:a16="http://schemas.microsoft.com/office/drawing/2014/main" id="{1FFCDD8E-0AC5-74C1-0AB6-D23A2C5B8CF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1157" y="4422232"/>
              <a:ext cx="1645024" cy="164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ep 27">
            <a:extLst>
              <a:ext uri="{FF2B5EF4-FFF2-40B4-BE49-F238E27FC236}">
                <a16:creationId xmlns:a16="http://schemas.microsoft.com/office/drawing/2014/main" id="{B8A8FB90-02AB-8986-474D-F04DDA2FB929}"/>
              </a:ext>
            </a:extLst>
          </p:cNvPr>
          <p:cNvGrpSpPr/>
          <p:nvPr/>
        </p:nvGrpSpPr>
        <p:grpSpPr>
          <a:xfrm>
            <a:off x="191318" y="4846118"/>
            <a:ext cx="1409965" cy="1559232"/>
            <a:chOff x="453410" y="1372353"/>
            <a:chExt cx="1971675" cy="2180408"/>
          </a:xfrm>
        </p:grpSpPr>
        <p:pic>
          <p:nvPicPr>
            <p:cNvPr id="29" name="Afbeelding 28">
              <a:extLst>
                <a:ext uri="{FF2B5EF4-FFF2-40B4-BE49-F238E27FC236}">
                  <a16:creationId xmlns:a16="http://schemas.microsoft.com/office/drawing/2014/main" id="{DB17B5C2-B281-0B6C-2FD2-A7AAC2DE5D6B}"/>
                </a:ext>
              </a:extLst>
            </p:cNvPr>
            <p:cNvPicPr>
              <a:picLocks noChangeAspect="1"/>
            </p:cNvPicPr>
            <p:nvPr/>
          </p:nvPicPr>
          <p:blipFill>
            <a:blip r:embed="rId5"/>
            <a:stretch>
              <a:fillRect/>
            </a:stretch>
          </p:blipFill>
          <p:spPr>
            <a:xfrm>
              <a:off x="453410" y="2933636"/>
              <a:ext cx="1971675" cy="619125"/>
            </a:xfrm>
            <a:prstGeom prst="rect">
              <a:avLst/>
            </a:prstGeom>
          </p:spPr>
        </p:pic>
        <p:pic>
          <p:nvPicPr>
            <p:cNvPr id="30" name="Picture 2">
              <a:extLst>
                <a:ext uri="{FF2B5EF4-FFF2-40B4-BE49-F238E27FC236}">
                  <a16:creationId xmlns:a16="http://schemas.microsoft.com/office/drawing/2014/main" id="{C7D5CA9F-BC61-2B94-BD81-053ED8D7F5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ep 30">
            <a:extLst>
              <a:ext uri="{FF2B5EF4-FFF2-40B4-BE49-F238E27FC236}">
                <a16:creationId xmlns:a16="http://schemas.microsoft.com/office/drawing/2014/main" id="{A1182F85-755F-F32F-9A58-85D2BD0298C0}"/>
              </a:ext>
            </a:extLst>
          </p:cNvPr>
          <p:cNvGrpSpPr/>
          <p:nvPr/>
        </p:nvGrpSpPr>
        <p:grpSpPr>
          <a:xfrm>
            <a:off x="1738484" y="4761644"/>
            <a:ext cx="2080539" cy="1150213"/>
            <a:chOff x="4330189" y="1867829"/>
            <a:chExt cx="2909396" cy="1608441"/>
          </a:xfrm>
        </p:grpSpPr>
        <p:pic>
          <p:nvPicPr>
            <p:cNvPr id="32" name="Picture 6">
              <a:extLst>
                <a:ext uri="{FF2B5EF4-FFF2-40B4-BE49-F238E27FC236}">
                  <a16:creationId xmlns:a16="http://schemas.microsoft.com/office/drawing/2014/main" id="{7168A739-9C91-66FC-D534-1925021DF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0189" y="1867829"/>
              <a:ext cx="2909396" cy="1454698"/>
            </a:xfrm>
            <a:prstGeom prst="rect">
              <a:avLst/>
            </a:prstGeom>
            <a:noFill/>
            <a:extLst>
              <a:ext uri="{909E8E84-426E-40DD-AFC4-6F175D3DCCD1}">
                <a14:hiddenFill xmlns:a14="http://schemas.microsoft.com/office/drawing/2010/main">
                  <a:solidFill>
                    <a:srgbClr val="FFFFFF"/>
                  </a:solidFill>
                </a14:hiddenFill>
              </a:ext>
            </a:extLst>
          </p:spPr>
        </p:pic>
        <p:sp>
          <p:nvSpPr>
            <p:cNvPr id="52" name="Tekstvak 51">
              <a:extLst>
                <a:ext uri="{FF2B5EF4-FFF2-40B4-BE49-F238E27FC236}">
                  <a16:creationId xmlns:a16="http://schemas.microsoft.com/office/drawing/2014/main" id="{2838BDA2-B73A-D359-309A-922DDF023C77}"/>
                </a:ext>
              </a:extLst>
            </p:cNvPr>
            <p:cNvSpPr txBox="1"/>
            <p:nvPr/>
          </p:nvSpPr>
          <p:spPr>
            <a:xfrm>
              <a:off x="5423534" y="3076160"/>
              <a:ext cx="713209" cy="400110"/>
            </a:xfrm>
            <a:prstGeom prst="rect">
              <a:avLst/>
            </a:prstGeom>
            <a:noFill/>
          </p:spPr>
          <p:txBody>
            <a:bodyPr wrap="none" rtlCol="0">
              <a:spAutoFit/>
            </a:bodyPr>
            <a:lstStyle/>
            <a:p>
              <a:pPr algn="ctr"/>
              <a:r>
                <a:rPr lang="en-GB" sz="2000" i="0" dirty="0">
                  <a:latin typeface="+mn-lt"/>
                  <a:ea typeface="Roboto" panose="02000000000000000000" pitchFamily="2" charset="0"/>
                </a:rPr>
                <a:t>SSDT</a:t>
              </a:r>
              <a:endParaRPr lang="LID4096" sz="2000" i="0" dirty="0" err="1">
                <a:latin typeface="+mn-lt"/>
                <a:ea typeface="Roboto" panose="02000000000000000000" pitchFamily="2" charset="0"/>
              </a:endParaRPr>
            </a:p>
          </p:txBody>
        </p:sp>
      </p:grpSp>
    </p:spTree>
    <p:extLst>
      <p:ext uri="{BB962C8B-B14F-4D97-AF65-F5344CB8AC3E}">
        <p14:creationId xmlns:p14="http://schemas.microsoft.com/office/powerpoint/2010/main" val="324238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1500"/>
                            </p:stCondLst>
                            <p:childTnLst>
                              <p:par>
                                <p:cTn id="40" presetID="1" presetClass="entr" presetSubtype="0"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par>
                          <p:cTn id="50" fill="hold">
                            <p:stCondLst>
                              <p:cond delay="2500"/>
                            </p:stCondLst>
                            <p:childTnLst>
                              <p:par>
                                <p:cTn id="51" presetID="1" presetClass="entr" presetSubtype="0"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5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69" grpId="0"/>
      <p:bldP spid="7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a:extLst>
              <a:ext uri="{FF2B5EF4-FFF2-40B4-BE49-F238E27FC236}">
                <a16:creationId xmlns:a16="http://schemas.microsoft.com/office/drawing/2014/main" id="{47C811F6-9664-F21C-F357-4FCFE0E04B8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6" y="457684"/>
            <a:ext cx="9418359" cy="679122"/>
          </a:xfrm>
        </p:spPr>
        <p:txBody>
          <a:bodyPr wrap="square" anchor="t">
            <a:normAutofit/>
          </a:bodyPr>
          <a:lstStyle/>
          <a:p>
            <a:r>
              <a:rPr lang="nl-NL" dirty="0"/>
              <a:t>Extract schema model (</a:t>
            </a:r>
            <a:r>
              <a:rPr dirty="0"/>
              <a:t>Demo</a:t>
            </a:r>
            <a:r>
              <a:rPr lang="en-GB" dirty="0"/>
              <a:t>)</a:t>
            </a:r>
            <a:endParaRPr dirty="0"/>
          </a:p>
        </p:txBody>
      </p:sp>
      <p:grpSp>
        <p:nvGrpSpPr>
          <p:cNvPr id="13" name="Groep 12">
            <a:extLst>
              <a:ext uri="{FF2B5EF4-FFF2-40B4-BE49-F238E27FC236}">
                <a16:creationId xmlns:a16="http://schemas.microsoft.com/office/drawing/2014/main" id="{2F5CFD08-CCF3-5C86-CFCC-C775026C686C}"/>
              </a:ext>
            </a:extLst>
          </p:cNvPr>
          <p:cNvGrpSpPr/>
          <p:nvPr/>
        </p:nvGrpSpPr>
        <p:grpSpPr>
          <a:xfrm>
            <a:off x="1356221" y="4455887"/>
            <a:ext cx="6250678" cy="1645024"/>
            <a:chOff x="2543977" y="4422232"/>
            <a:chExt cx="6250678" cy="1645024"/>
          </a:xfrm>
        </p:grpSpPr>
        <p:pic>
          <p:nvPicPr>
            <p:cNvPr id="14" name="Picture 8" descr="dbatools – the community's sql powershell module">
              <a:extLst>
                <a:ext uri="{FF2B5EF4-FFF2-40B4-BE49-F238E27FC236}">
                  <a16:creationId xmlns:a16="http://schemas.microsoft.com/office/drawing/2014/main" id="{8E616361-378B-1BB2-33EB-2AA977B9143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43977" y="4423366"/>
              <a:ext cx="6250678" cy="15963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BATOOLS: introducción e instalación | SICUEL.es">
              <a:extLst>
                <a:ext uri="{FF2B5EF4-FFF2-40B4-BE49-F238E27FC236}">
                  <a16:creationId xmlns:a16="http://schemas.microsoft.com/office/drawing/2014/main" id="{8D2E070C-E428-6ACE-9729-576997411D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1157" y="4422232"/>
              <a:ext cx="1645024" cy="164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ep 15">
            <a:extLst>
              <a:ext uri="{FF2B5EF4-FFF2-40B4-BE49-F238E27FC236}">
                <a16:creationId xmlns:a16="http://schemas.microsoft.com/office/drawing/2014/main" id="{14BB117D-1B4B-E62E-70BC-B066D148BEA6}"/>
              </a:ext>
            </a:extLst>
          </p:cNvPr>
          <p:cNvGrpSpPr/>
          <p:nvPr/>
        </p:nvGrpSpPr>
        <p:grpSpPr>
          <a:xfrm>
            <a:off x="464168" y="1372353"/>
            <a:ext cx="1971675" cy="2180408"/>
            <a:chOff x="453410" y="1372353"/>
            <a:chExt cx="1971675" cy="2180408"/>
          </a:xfrm>
        </p:grpSpPr>
        <p:pic>
          <p:nvPicPr>
            <p:cNvPr id="17" name="Afbeelding 16">
              <a:extLst>
                <a:ext uri="{FF2B5EF4-FFF2-40B4-BE49-F238E27FC236}">
                  <a16:creationId xmlns:a16="http://schemas.microsoft.com/office/drawing/2014/main" id="{D82BF414-BF27-A6D2-FEC6-A9CEFD2A6502}"/>
                </a:ext>
              </a:extLst>
            </p:cNvPr>
            <p:cNvPicPr>
              <a:picLocks noChangeAspect="1"/>
            </p:cNvPicPr>
            <p:nvPr/>
          </p:nvPicPr>
          <p:blipFill>
            <a:blip r:embed="rId6"/>
            <a:stretch>
              <a:fillRect/>
            </a:stretch>
          </p:blipFill>
          <p:spPr>
            <a:xfrm>
              <a:off x="453410" y="2933636"/>
              <a:ext cx="1971675" cy="619125"/>
            </a:xfrm>
            <a:prstGeom prst="rect">
              <a:avLst/>
            </a:prstGeom>
          </p:spPr>
        </p:pic>
        <p:pic>
          <p:nvPicPr>
            <p:cNvPr id="18" name="Picture 2">
              <a:extLst>
                <a:ext uri="{FF2B5EF4-FFF2-40B4-BE49-F238E27FC236}">
                  <a16:creationId xmlns:a16="http://schemas.microsoft.com/office/drawing/2014/main" id="{AFFA53D0-7733-A914-3CBF-9A59D2A13D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ep 18">
            <a:extLst>
              <a:ext uri="{FF2B5EF4-FFF2-40B4-BE49-F238E27FC236}">
                <a16:creationId xmlns:a16="http://schemas.microsoft.com/office/drawing/2014/main" id="{49C210A3-88C3-1C88-9EB2-CE5A7E86DA93}"/>
              </a:ext>
            </a:extLst>
          </p:cNvPr>
          <p:cNvGrpSpPr/>
          <p:nvPr/>
        </p:nvGrpSpPr>
        <p:grpSpPr>
          <a:xfrm>
            <a:off x="4219997" y="2635232"/>
            <a:ext cx="2909396" cy="1608441"/>
            <a:chOff x="4330189" y="1867829"/>
            <a:chExt cx="2909396" cy="1608441"/>
          </a:xfrm>
        </p:grpSpPr>
        <p:pic>
          <p:nvPicPr>
            <p:cNvPr id="20" name="Picture 6">
              <a:extLst>
                <a:ext uri="{FF2B5EF4-FFF2-40B4-BE49-F238E27FC236}">
                  <a16:creationId xmlns:a16="http://schemas.microsoft.com/office/drawing/2014/main" id="{18BC1B65-2586-57B3-62DA-D7C365F921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0189" y="1867829"/>
              <a:ext cx="2909396" cy="1454698"/>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a:extLst>
                <a:ext uri="{FF2B5EF4-FFF2-40B4-BE49-F238E27FC236}">
                  <a16:creationId xmlns:a16="http://schemas.microsoft.com/office/drawing/2014/main" id="{C5C38650-A89A-A413-B821-C75BA77C2E42}"/>
                </a:ext>
              </a:extLst>
            </p:cNvPr>
            <p:cNvSpPr txBox="1"/>
            <p:nvPr/>
          </p:nvSpPr>
          <p:spPr>
            <a:xfrm>
              <a:off x="5423534" y="3076160"/>
              <a:ext cx="713209" cy="400110"/>
            </a:xfrm>
            <a:prstGeom prst="rect">
              <a:avLst/>
            </a:prstGeom>
            <a:noFill/>
          </p:spPr>
          <p:txBody>
            <a:bodyPr wrap="none" rtlCol="0">
              <a:spAutoFit/>
            </a:bodyPr>
            <a:lstStyle/>
            <a:p>
              <a:pPr algn="ctr"/>
              <a:r>
                <a:rPr lang="en-GB" sz="2000" i="0" dirty="0">
                  <a:latin typeface="+mn-lt"/>
                  <a:ea typeface="Roboto" panose="02000000000000000000" pitchFamily="2" charset="0"/>
                </a:rPr>
                <a:t>SSDT</a:t>
              </a:r>
              <a:endParaRPr lang="LID4096" sz="2000" i="0" dirty="0" err="1">
                <a:latin typeface="+mn-lt"/>
                <a:ea typeface="Roboto" panose="02000000000000000000" pitchFamily="2" charset="0"/>
              </a:endParaRPr>
            </a:p>
          </p:txBody>
        </p:sp>
      </p:grpSp>
    </p:spTree>
    <p:extLst>
      <p:ext uri="{BB962C8B-B14F-4D97-AF65-F5344CB8AC3E}">
        <p14:creationId xmlns:p14="http://schemas.microsoft.com/office/powerpoint/2010/main" val="2699034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369047" y="1825625"/>
            <a:ext cx="8165353" cy="4351338"/>
          </a:xfrm>
        </p:spPr>
        <p:txBody>
          <a:bodyPr wrap="square" anchor="t">
            <a:normAutofit/>
          </a:bodyPr>
          <a:lstStyle/>
          <a:p>
            <a:r>
              <a:rPr lang="en-GB" dirty="0"/>
              <a:t>Pre-</a:t>
            </a:r>
            <a:r>
              <a:rPr lang="en-GB" dirty="0" err="1"/>
              <a:t>req</a:t>
            </a:r>
            <a:r>
              <a:rPr lang="en-GB" dirty="0"/>
              <a:t>: Get a database running (*</a:t>
            </a:r>
            <a:endParaRPr dirty="0"/>
          </a:p>
          <a:p>
            <a:pPr>
              <a:spcBef>
                <a:spcPts val="1440"/>
              </a:spcBef>
              <a:spcAft>
                <a:spcPts val="1440"/>
              </a:spcAft>
            </a:pPr>
            <a:r>
              <a:rPr dirty="0"/>
              <a:t>Add extracted code to repo</a:t>
            </a:r>
          </a:p>
          <a:p>
            <a:pPr>
              <a:spcBef>
                <a:spcPts val="1440"/>
              </a:spcBef>
              <a:spcAft>
                <a:spcPts val="1440"/>
              </a:spcAft>
            </a:pPr>
            <a:r>
              <a:rPr dirty="0"/>
              <a:t>Commit and push to remote</a:t>
            </a:r>
            <a:endParaRPr lang="en-GB" dirty="0"/>
          </a:p>
          <a:p>
            <a:pPr>
              <a:spcBef>
                <a:spcPts val="1440"/>
              </a:spcBef>
              <a:spcAft>
                <a:spcPts val="1440"/>
              </a:spcAft>
            </a:pPr>
            <a:r>
              <a:rPr lang="nl-NL" dirty="0" err="1"/>
              <a:t>Create</a:t>
            </a:r>
            <a:r>
              <a:rPr lang="nl-NL" dirty="0"/>
              <a:t> PR</a:t>
            </a:r>
            <a:endParaRPr dirty="0"/>
          </a:p>
        </p:txBody>
      </p:sp>
      <p:sp>
        <p:nvSpPr>
          <p:cNvPr id="2" name="Title 1"/>
          <p:cNvSpPr>
            <a:spLocks noGrp="1"/>
          </p:cNvSpPr>
          <p:nvPr>
            <p:ph type="title"/>
          </p:nvPr>
        </p:nvSpPr>
        <p:spPr>
          <a:xfrm>
            <a:off x="369047" y="492942"/>
            <a:ext cx="9418359" cy="1325563"/>
          </a:xfrm>
        </p:spPr>
        <p:txBody>
          <a:bodyPr wrap="square" anchor="t">
            <a:normAutofit/>
          </a:bodyPr>
          <a:lstStyle/>
          <a:p>
            <a:r>
              <a:rPr dirty="0"/>
              <a:t>Put </a:t>
            </a:r>
            <a:r>
              <a:rPr lang="en-GB" dirty="0"/>
              <a:t>the database </a:t>
            </a:r>
            <a:r>
              <a:rPr dirty="0"/>
              <a:t>in Git</a:t>
            </a:r>
            <a:r>
              <a:rPr lang="en-GB" dirty="0"/>
              <a:t> (</a:t>
            </a:r>
            <a:r>
              <a:rPr lang="nl-NL" dirty="0"/>
              <a:t>Hands-On)</a:t>
            </a:r>
            <a:endParaRPr dirty="0"/>
          </a:p>
        </p:txBody>
      </p:sp>
      <p:pic>
        <p:nvPicPr>
          <p:cNvPr id="3" name="Picture 8">
            <a:extLst>
              <a:ext uri="{FF2B5EF4-FFF2-40B4-BE49-F238E27FC236}">
                <a16:creationId xmlns:a16="http://schemas.microsoft.com/office/drawing/2014/main" id="{B6CAD2E0-FB65-1AB3-3A51-BC6608A7BE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197800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69AF7B-C5B9-071C-2AAA-EF5CC04B2A6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7" y="492942"/>
            <a:ext cx="10281024" cy="1325563"/>
          </a:xfrm>
        </p:spPr>
        <p:txBody>
          <a:bodyPr wrap="square" anchor="t">
            <a:normAutofit/>
          </a:bodyPr>
          <a:lstStyle/>
          <a:p>
            <a:r>
              <a:rPr lang="en-GB" dirty="0"/>
              <a:t>Change the </a:t>
            </a:r>
            <a:r>
              <a:rPr lang="en-GB" dirty="0" err="1"/>
              <a:t>db</a:t>
            </a:r>
            <a:r>
              <a:rPr lang="en-GB" dirty="0"/>
              <a:t> and commit (Hands-On)</a:t>
            </a:r>
            <a:endParaRPr dirty="0"/>
          </a:p>
        </p:txBody>
      </p:sp>
      <p:sp>
        <p:nvSpPr>
          <p:cNvPr id="13" name="Content Placeholder 2"/>
          <p:cNvSpPr>
            <a:spLocks noGrp="1"/>
          </p:cNvSpPr>
          <p:nvPr>
            <p:ph idx="1"/>
          </p:nvPr>
        </p:nvSpPr>
        <p:spPr>
          <a:xfrm>
            <a:off x="369046" y="1825625"/>
            <a:ext cx="7418101" cy="4351338"/>
          </a:xfrm>
        </p:spPr>
        <p:txBody>
          <a:bodyPr wrap="square" anchor="t">
            <a:normAutofit/>
          </a:bodyPr>
          <a:lstStyle/>
          <a:p>
            <a:pPr>
              <a:spcBef>
                <a:spcPts val="1440"/>
              </a:spcBef>
              <a:spcAft>
                <a:spcPts val="1440"/>
              </a:spcAft>
            </a:pPr>
            <a:r>
              <a:rPr dirty="0"/>
              <a:t>Make a change in the database</a:t>
            </a:r>
          </a:p>
          <a:p>
            <a:pPr>
              <a:spcBef>
                <a:spcPts val="1440"/>
              </a:spcBef>
              <a:spcAft>
                <a:spcPts val="1440"/>
              </a:spcAft>
            </a:pPr>
            <a:r>
              <a:rPr dirty="0"/>
              <a:t>Extract the schema again</a:t>
            </a:r>
          </a:p>
          <a:p>
            <a:pPr>
              <a:spcBef>
                <a:spcPts val="1440"/>
              </a:spcBef>
              <a:spcAft>
                <a:spcPts val="1440"/>
              </a:spcAft>
            </a:pPr>
            <a:r>
              <a:rPr dirty="0"/>
              <a:t>Use git diff to see changes</a:t>
            </a:r>
            <a:endParaRPr lang="nl-NL" dirty="0"/>
          </a:p>
          <a:p>
            <a:pPr>
              <a:spcBef>
                <a:spcPts val="1440"/>
              </a:spcBef>
              <a:spcAft>
                <a:spcPts val="1440"/>
              </a:spcAft>
            </a:pPr>
            <a:r>
              <a:rPr lang="en-GB" dirty="0"/>
              <a:t>Commit and push to remote</a:t>
            </a:r>
            <a:endParaRPr lang="nl-NL" dirty="0"/>
          </a:p>
          <a:p>
            <a:pPr>
              <a:spcBef>
                <a:spcPts val="1440"/>
              </a:spcBef>
              <a:spcAft>
                <a:spcPts val="1440"/>
              </a:spcAft>
            </a:pPr>
            <a:endParaRPr dirty="0"/>
          </a:p>
        </p:txBody>
      </p:sp>
    </p:spTree>
    <p:extLst>
      <p:ext uri="{BB962C8B-B14F-4D97-AF65-F5344CB8AC3E}">
        <p14:creationId xmlns:p14="http://schemas.microsoft.com/office/powerpoint/2010/main" val="292357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F68F-8C01-2E43-B476-9EA7454C270B}"/>
              </a:ext>
            </a:extLst>
          </p:cNvPr>
          <p:cNvSpPr>
            <a:spLocks noGrp="1"/>
          </p:cNvSpPr>
          <p:nvPr>
            <p:ph type="title"/>
          </p:nvPr>
        </p:nvSpPr>
        <p:spPr/>
        <p:txBody>
          <a:bodyPr>
            <a:normAutofit/>
          </a:bodyPr>
          <a:lstStyle/>
          <a:p>
            <a:r>
              <a:rPr lang="en-US" sz="3600" dirty="0"/>
              <a:t>Welcome</a:t>
            </a:r>
            <a:br>
              <a:rPr lang="en-US" sz="3600" dirty="0"/>
            </a:br>
            <a:r>
              <a:rPr lang="en-US" sz="3600" b="0" dirty="0"/>
              <a:t>Thank you for choosing my pre-con!</a:t>
            </a:r>
          </a:p>
        </p:txBody>
      </p:sp>
      <p:grpSp>
        <p:nvGrpSpPr>
          <p:cNvPr id="6" name="Groep 5">
            <a:extLst>
              <a:ext uri="{FF2B5EF4-FFF2-40B4-BE49-F238E27FC236}">
                <a16:creationId xmlns:a16="http://schemas.microsoft.com/office/drawing/2014/main" id="{9F4BFE9A-232A-F653-C4D6-CB307D7C51A3}"/>
              </a:ext>
            </a:extLst>
          </p:cNvPr>
          <p:cNvGrpSpPr/>
          <p:nvPr/>
        </p:nvGrpSpPr>
        <p:grpSpPr>
          <a:xfrm>
            <a:off x="3367157" y="1818505"/>
            <a:ext cx="3020943" cy="4350013"/>
            <a:chOff x="3278257" y="2305612"/>
            <a:chExt cx="2365161" cy="3405718"/>
          </a:xfrm>
        </p:grpSpPr>
        <p:pic>
          <p:nvPicPr>
            <p:cNvPr id="3" name="Picture 8">
              <a:extLst>
                <a:ext uri="{FF2B5EF4-FFF2-40B4-BE49-F238E27FC236}">
                  <a16:creationId xmlns:a16="http://schemas.microsoft.com/office/drawing/2014/main" id="{2DAFF02C-F584-2413-0880-8AA8F1EE051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3278258" y="2305612"/>
              <a:ext cx="2365160" cy="2918611"/>
            </a:xfrm>
            <a:prstGeom prst="rect">
              <a:avLst/>
            </a:prstGeom>
            <a:noFill/>
            <a:ln>
              <a:noFill/>
            </a:ln>
          </p:spPr>
        </p:pic>
        <p:sp>
          <p:nvSpPr>
            <p:cNvPr id="5" name="Tekstvak 4">
              <a:extLst>
                <a:ext uri="{FF2B5EF4-FFF2-40B4-BE49-F238E27FC236}">
                  <a16:creationId xmlns:a16="http://schemas.microsoft.com/office/drawing/2014/main" id="{47801B4A-DBAC-BB05-05A3-E84857284C03}"/>
                </a:ext>
              </a:extLst>
            </p:cNvPr>
            <p:cNvSpPr txBox="1"/>
            <p:nvPr/>
          </p:nvSpPr>
          <p:spPr>
            <a:xfrm>
              <a:off x="3278257" y="5341998"/>
              <a:ext cx="2365159" cy="369332"/>
            </a:xfrm>
            <a:prstGeom prst="rect">
              <a:avLst/>
            </a:prstGeom>
            <a:noFill/>
          </p:spPr>
          <p:txBody>
            <a:bodyPr wrap="square">
              <a:spAutoFit/>
            </a:bodyPr>
            <a:lstStyle/>
            <a:p>
              <a:pPr algn="ctr"/>
              <a:r>
                <a:rPr lang="nl-NL" dirty="0"/>
                <a:t>Hands-On Lab</a:t>
              </a:r>
              <a:endParaRPr lang="LID4096" dirty="0"/>
            </a:p>
          </p:txBody>
        </p:sp>
      </p:grpSp>
    </p:spTree>
    <p:extLst>
      <p:ext uri="{BB962C8B-B14F-4D97-AF65-F5344CB8AC3E}">
        <p14:creationId xmlns:p14="http://schemas.microsoft.com/office/powerpoint/2010/main" val="389768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a:extLst>
              <a:ext uri="{FF2B5EF4-FFF2-40B4-BE49-F238E27FC236}">
                <a16:creationId xmlns:a16="http://schemas.microsoft.com/office/drawing/2014/main" id="{47C811F6-9664-F21C-F357-4FCFE0E04B8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6" y="457684"/>
            <a:ext cx="9418359" cy="679122"/>
          </a:xfrm>
        </p:spPr>
        <p:txBody>
          <a:bodyPr wrap="square" anchor="t">
            <a:normAutofit/>
          </a:bodyPr>
          <a:lstStyle/>
          <a:p>
            <a:r>
              <a:rPr lang="nl-NL" dirty="0"/>
              <a:t>Extract schema model (</a:t>
            </a:r>
            <a:r>
              <a:rPr lang="en-GB" dirty="0"/>
              <a:t>Hands-on)</a:t>
            </a:r>
            <a:endParaRPr dirty="0"/>
          </a:p>
        </p:txBody>
      </p:sp>
      <p:grpSp>
        <p:nvGrpSpPr>
          <p:cNvPr id="13" name="Groep 12">
            <a:extLst>
              <a:ext uri="{FF2B5EF4-FFF2-40B4-BE49-F238E27FC236}">
                <a16:creationId xmlns:a16="http://schemas.microsoft.com/office/drawing/2014/main" id="{2F5CFD08-CCF3-5C86-CFCC-C775026C686C}"/>
              </a:ext>
            </a:extLst>
          </p:cNvPr>
          <p:cNvGrpSpPr/>
          <p:nvPr/>
        </p:nvGrpSpPr>
        <p:grpSpPr>
          <a:xfrm>
            <a:off x="1356221" y="4455887"/>
            <a:ext cx="6250678" cy="1645024"/>
            <a:chOff x="2543977" y="4422232"/>
            <a:chExt cx="6250678" cy="1645024"/>
          </a:xfrm>
        </p:grpSpPr>
        <p:pic>
          <p:nvPicPr>
            <p:cNvPr id="14" name="Picture 8" descr="dbatools – the community's sql powershell module">
              <a:extLst>
                <a:ext uri="{FF2B5EF4-FFF2-40B4-BE49-F238E27FC236}">
                  <a16:creationId xmlns:a16="http://schemas.microsoft.com/office/drawing/2014/main" id="{8E616361-378B-1BB2-33EB-2AA977B9143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543977" y="4423366"/>
              <a:ext cx="6250678" cy="15963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BATOOLS: introducción e instalación | SICUEL.es">
              <a:extLst>
                <a:ext uri="{FF2B5EF4-FFF2-40B4-BE49-F238E27FC236}">
                  <a16:creationId xmlns:a16="http://schemas.microsoft.com/office/drawing/2014/main" id="{8D2E070C-E428-6ACE-9729-576997411D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1157" y="4422232"/>
              <a:ext cx="1645024" cy="1645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ep 15">
            <a:extLst>
              <a:ext uri="{FF2B5EF4-FFF2-40B4-BE49-F238E27FC236}">
                <a16:creationId xmlns:a16="http://schemas.microsoft.com/office/drawing/2014/main" id="{14BB117D-1B4B-E62E-70BC-B066D148BEA6}"/>
              </a:ext>
            </a:extLst>
          </p:cNvPr>
          <p:cNvGrpSpPr/>
          <p:nvPr/>
        </p:nvGrpSpPr>
        <p:grpSpPr>
          <a:xfrm>
            <a:off x="464168" y="1372353"/>
            <a:ext cx="1971675" cy="2180408"/>
            <a:chOff x="453410" y="1372353"/>
            <a:chExt cx="1971675" cy="2180408"/>
          </a:xfrm>
        </p:grpSpPr>
        <p:pic>
          <p:nvPicPr>
            <p:cNvPr id="17" name="Afbeelding 16">
              <a:extLst>
                <a:ext uri="{FF2B5EF4-FFF2-40B4-BE49-F238E27FC236}">
                  <a16:creationId xmlns:a16="http://schemas.microsoft.com/office/drawing/2014/main" id="{D82BF414-BF27-A6D2-FEC6-A9CEFD2A6502}"/>
                </a:ext>
              </a:extLst>
            </p:cNvPr>
            <p:cNvPicPr>
              <a:picLocks noChangeAspect="1"/>
            </p:cNvPicPr>
            <p:nvPr/>
          </p:nvPicPr>
          <p:blipFill>
            <a:blip r:embed="rId6"/>
            <a:stretch>
              <a:fillRect/>
            </a:stretch>
          </p:blipFill>
          <p:spPr>
            <a:xfrm>
              <a:off x="453410" y="2933636"/>
              <a:ext cx="1971675" cy="619125"/>
            </a:xfrm>
            <a:prstGeom prst="rect">
              <a:avLst/>
            </a:prstGeom>
          </p:spPr>
        </p:pic>
        <p:pic>
          <p:nvPicPr>
            <p:cNvPr id="18" name="Picture 2">
              <a:extLst>
                <a:ext uri="{FF2B5EF4-FFF2-40B4-BE49-F238E27FC236}">
                  <a16:creationId xmlns:a16="http://schemas.microsoft.com/office/drawing/2014/main" id="{AFFA53D0-7733-A914-3CBF-9A59D2A13D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ep 18">
            <a:extLst>
              <a:ext uri="{FF2B5EF4-FFF2-40B4-BE49-F238E27FC236}">
                <a16:creationId xmlns:a16="http://schemas.microsoft.com/office/drawing/2014/main" id="{49C210A3-88C3-1C88-9EB2-CE5A7E86DA93}"/>
              </a:ext>
            </a:extLst>
          </p:cNvPr>
          <p:cNvGrpSpPr/>
          <p:nvPr/>
        </p:nvGrpSpPr>
        <p:grpSpPr>
          <a:xfrm>
            <a:off x="4219997" y="2635232"/>
            <a:ext cx="2909396" cy="1608441"/>
            <a:chOff x="4330189" y="1867829"/>
            <a:chExt cx="2909396" cy="1608441"/>
          </a:xfrm>
        </p:grpSpPr>
        <p:pic>
          <p:nvPicPr>
            <p:cNvPr id="20" name="Picture 6">
              <a:extLst>
                <a:ext uri="{FF2B5EF4-FFF2-40B4-BE49-F238E27FC236}">
                  <a16:creationId xmlns:a16="http://schemas.microsoft.com/office/drawing/2014/main" id="{18BC1B65-2586-57B3-62DA-D7C365F921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0189" y="1867829"/>
              <a:ext cx="2909396" cy="1454698"/>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a:extLst>
                <a:ext uri="{FF2B5EF4-FFF2-40B4-BE49-F238E27FC236}">
                  <a16:creationId xmlns:a16="http://schemas.microsoft.com/office/drawing/2014/main" id="{C5C38650-A89A-A413-B821-C75BA77C2E42}"/>
                </a:ext>
              </a:extLst>
            </p:cNvPr>
            <p:cNvSpPr txBox="1"/>
            <p:nvPr/>
          </p:nvSpPr>
          <p:spPr>
            <a:xfrm>
              <a:off x="5423534" y="3076160"/>
              <a:ext cx="713209" cy="400110"/>
            </a:xfrm>
            <a:prstGeom prst="rect">
              <a:avLst/>
            </a:prstGeom>
            <a:noFill/>
          </p:spPr>
          <p:txBody>
            <a:bodyPr wrap="none" rtlCol="0">
              <a:spAutoFit/>
            </a:bodyPr>
            <a:lstStyle/>
            <a:p>
              <a:pPr algn="ctr"/>
              <a:r>
                <a:rPr lang="en-GB" sz="2000" i="0" dirty="0">
                  <a:latin typeface="+mn-lt"/>
                  <a:ea typeface="Roboto" panose="02000000000000000000" pitchFamily="2" charset="0"/>
                </a:rPr>
                <a:t>SSDT</a:t>
              </a:r>
              <a:endParaRPr lang="LID4096" sz="2000" i="0" dirty="0" err="1">
                <a:latin typeface="+mn-lt"/>
                <a:ea typeface="Roboto" panose="02000000000000000000" pitchFamily="2" charset="0"/>
              </a:endParaRPr>
            </a:p>
          </p:txBody>
        </p:sp>
      </p:grpSp>
    </p:spTree>
    <p:extLst>
      <p:ext uri="{BB962C8B-B14F-4D97-AF65-F5344CB8AC3E}">
        <p14:creationId xmlns:p14="http://schemas.microsoft.com/office/powerpoint/2010/main" val="1518575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idx="1"/>
          </p:nvPr>
        </p:nvSpPr>
        <p:spPr>
          <a:xfrm>
            <a:off x="369047" y="1825625"/>
            <a:ext cx="8165353" cy="4351338"/>
          </a:xfrm>
        </p:spPr>
        <p:txBody>
          <a:bodyPr wrap="square" anchor="t">
            <a:normAutofit/>
          </a:bodyPr>
          <a:lstStyle/>
          <a:p>
            <a:r>
              <a:rPr lang="en-GB" dirty="0"/>
              <a:t>Pre-</a:t>
            </a:r>
            <a:r>
              <a:rPr lang="en-GB" dirty="0" err="1"/>
              <a:t>req</a:t>
            </a:r>
            <a:r>
              <a:rPr lang="en-GB" dirty="0"/>
              <a:t>: Get a database running (*</a:t>
            </a:r>
            <a:endParaRPr dirty="0"/>
          </a:p>
          <a:p>
            <a:pPr>
              <a:spcBef>
                <a:spcPts val="1440"/>
              </a:spcBef>
              <a:spcAft>
                <a:spcPts val="1440"/>
              </a:spcAft>
            </a:pPr>
            <a:r>
              <a:rPr dirty="0"/>
              <a:t>Add extracted code to repo</a:t>
            </a:r>
          </a:p>
          <a:p>
            <a:pPr>
              <a:spcBef>
                <a:spcPts val="1440"/>
              </a:spcBef>
              <a:spcAft>
                <a:spcPts val="1440"/>
              </a:spcAft>
            </a:pPr>
            <a:r>
              <a:rPr dirty="0"/>
              <a:t>Commit and push to remote</a:t>
            </a:r>
            <a:endParaRPr lang="en-GB" dirty="0"/>
          </a:p>
          <a:p>
            <a:pPr>
              <a:spcBef>
                <a:spcPts val="1440"/>
              </a:spcBef>
              <a:spcAft>
                <a:spcPts val="1440"/>
              </a:spcAft>
            </a:pPr>
            <a:r>
              <a:rPr lang="nl-NL" dirty="0" err="1"/>
              <a:t>Create</a:t>
            </a:r>
            <a:r>
              <a:rPr lang="nl-NL" dirty="0"/>
              <a:t> PR</a:t>
            </a:r>
            <a:endParaRPr dirty="0"/>
          </a:p>
        </p:txBody>
      </p:sp>
      <p:sp>
        <p:nvSpPr>
          <p:cNvPr id="2" name="Title 1"/>
          <p:cNvSpPr>
            <a:spLocks noGrp="1"/>
          </p:cNvSpPr>
          <p:nvPr>
            <p:ph type="title"/>
          </p:nvPr>
        </p:nvSpPr>
        <p:spPr>
          <a:xfrm>
            <a:off x="369047" y="492942"/>
            <a:ext cx="9418359" cy="1325563"/>
          </a:xfrm>
        </p:spPr>
        <p:txBody>
          <a:bodyPr wrap="square" anchor="t">
            <a:normAutofit/>
          </a:bodyPr>
          <a:lstStyle/>
          <a:p>
            <a:r>
              <a:rPr dirty="0"/>
              <a:t>Put </a:t>
            </a:r>
            <a:r>
              <a:rPr lang="en-GB" dirty="0"/>
              <a:t>the database </a:t>
            </a:r>
            <a:r>
              <a:rPr dirty="0"/>
              <a:t>in Git</a:t>
            </a:r>
            <a:r>
              <a:rPr lang="en-GB" dirty="0"/>
              <a:t> (</a:t>
            </a:r>
            <a:r>
              <a:rPr lang="nl-NL" dirty="0"/>
              <a:t>Hands-On)</a:t>
            </a:r>
            <a:endParaRPr dirty="0"/>
          </a:p>
        </p:txBody>
      </p:sp>
      <p:pic>
        <p:nvPicPr>
          <p:cNvPr id="3" name="Picture 8">
            <a:extLst>
              <a:ext uri="{FF2B5EF4-FFF2-40B4-BE49-F238E27FC236}">
                <a16:creationId xmlns:a16="http://schemas.microsoft.com/office/drawing/2014/main" id="{B6CAD2E0-FB65-1AB3-3A51-BC6608A7BE82}"/>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184111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69AF7B-C5B9-071C-2AAA-EF5CC04B2A6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7" y="492942"/>
            <a:ext cx="10281024" cy="1325563"/>
          </a:xfrm>
        </p:spPr>
        <p:txBody>
          <a:bodyPr wrap="square" anchor="t">
            <a:normAutofit/>
          </a:bodyPr>
          <a:lstStyle/>
          <a:p>
            <a:r>
              <a:rPr lang="en-GB" dirty="0"/>
              <a:t>Change the </a:t>
            </a:r>
            <a:r>
              <a:rPr lang="en-GB" dirty="0" err="1"/>
              <a:t>db</a:t>
            </a:r>
            <a:r>
              <a:rPr lang="en-GB" dirty="0"/>
              <a:t> and commit (Hands-On)</a:t>
            </a:r>
            <a:endParaRPr dirty="0"/>
          </a:p>
        </p:txBody>
      </p:sp>
      <p:sp>
        <p:nvSpPr>
          <p:cNvPr id="13" name="Content Placeholder 2"/>
          <p:cNvSpPr>
            <a:spLocks noGrp="1"/>
          </p:cNvSpPr>
          <p:nvPr>
            <p:ph idx="1"/>
          </p:nvPr>
        </p:nvSpPr>
        <p:spPr>
          <a:xfrm>
            <a:off x="369046" y="1825625"/>
            <a:ext cx="7418101" cy="4351338"/>
          </a:xfrm>
        </p:spPr>
        <p:txBody>
          <a:bodyPr wrap="square" anchor="t">
            <a:normAutofit/>
          </a:bodyPr>
          <a:lstStyle/>
          <a:p>
            <a:pPr>
              <a:spcBef>
                <a:spcPts val="1440"/>
              </a:spcBef>
              <a:spcAft>
                <a:spcPts val="1440"/>
              </a:spcAft>
            </a:pPr>
            <a:r>
              <a:rPr dirty="0"/>
              <a:t>Make a change in the database</a:t>
            </a:r>
          </a:p>
          <a:p>
            <a:pPr>
              <a:spcBef>
                <a:spcPts val="1440"/>
              </a:spcBef>
              <a:spcAft>
                <a:spcPts val="1440"/>
              </a:spcAft>
            </a:pPr>
            <a:r>
              <a:rPr dirty="0"/>
              <a:t>Extract the schema again</a:t>
            </a:r>
          </a:p>
          <a:p>
            <a:pPr>
              <a:spcBef>
                <a:spcPts val="1440"/>
              </a:spcBef>
              <a:spcAft>
                <a:spcPts val="1440"/>
              </a:spcAft>
            </a:pPr>
            <a:r>
              <a:rPr dirty="0"/>
              <a:t>Use git diff to see changes</a:t>
            </a:r>
            <a:endParaRPr lang="nl-NL" dirty="0"/>
          </a:p>
          <a:p>
            <a:pPr>
              <a:spcBef>
                <a:spcPts val="1440"/>
              </a:spcBef>
              <a:spcAft>
                <a:spcPts val="1440"/>
              </a:spcAft>
            </a:pPr>
            <a:r>
              <a:rPr lang="en-GB" dirty="0"/>
              <a:t>Commit and push to remote</a:t>
            </a:r>
            <a:endParaRPr lang="nl-NL" dirty="0"/>
          </a:p>
          <a:p>
            <a:pPr>
              <a:spcBef>
                <a:spcPts val="1440"/>
              </a:spcBef>
              <a:spcAft>
                <a:spcPts val="1440"/>
              </a:spcAft>
            </a:pPr>
            <a:endParaRPr dirty="0"/>
          </a:p>
        </p:txBody>
      </p:sp>
    </p:spTree>
    <p:extLst>
      <p:ext uri="{BB962C8B-B14F-4D97-AF65-F5344CB8AC3E}">
        <p14:creationId xmlns:p14="http://schemas.microsoft.com/office/powerpoint/2010/main" val="10010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67DCABF-851C-F08B-3F97-133DCAADEB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7" y="492942"/>
            <a:ext cx="9418359" cy="1325563"/>
          </a:xfrm>
        </p:spPr>
        <p:txBody>
          <a:bodyPr wrap="square" anchor="t">
            <a:normAutofit/>
          </a:bodyPr>
          <a:lstStyle/>
          <a:p>
            <a:r>
              <a:rPr lang="nl-NL" dirty="0"/>
              <a:t>Next: Database </a:t>
            </a:r>
            <a:r>
              <a:rPr lang="nl-NL" dirty="0" err="1"/>
              <a:t>Migrations</a:t>
            </a:r>
            <a:endParaRPr lang="nl-NL" dirty="0"/>
          </a:p>
        </p:txBody>
      </p:sp>
      <p:sp>
        <p:nvSpPr>
          <p:cNvPr id="13" name="Content Placeholder 2"/>
          <p:cNvSpPr>
            <a:spLocks noGrp="1"/>
          </p:cNvSpPr>
          <p:nvPr>
            <p:ph idx="1"/>
          </p:nvPr>
        </p:nvSpPr>
        <p:spPr>
          <a:xfrm>
            <a:off x="369046" y="1825625"/>
            <a:ext cx="8440846" cy="4351338"/>
          </a:xfrm>
        </p:spPr>
        <p:txBody>
          <a:bodyPr wrap="square" anchor="t">
            <a:normAutofit/>
          </a:bodyPr>
          <a:lstStyle/>
          <a:p>
            <a:pPr>
              <a:lnSpc>
                <a:spcPct val="110000"/>
              </a:lnSpc>
              <a:spcBef>
                <a:spcPts val="1440"/>
              </a:spcBef>
              <a:spcAft>
                <a:spcPts val="1440"/>
              </a:spcAft>
            </a:pPr>
            <a:r>
              <a:rPr lang="en-GB" sz="3100" dirty="0"/>
              <a:t>What vs. How / Create vs. Alter</a:t>
            </a:r>
          </a:p>
          <a:p>
            <a:pPr>
              <a:lnSpc>
                <a:spcPct val="110000"/>
              </a:lnSpc>
              <a:spcBef>
                <a:spcPts val="1440"/>
              </a:spcBef>
              <a:spcAft>
                <a:spcPts val="1440"/>
              </a:spcAft>
            </a:pPr>
            <a:r>
              <a:rPr lang="en-GB" sz="3100" dirty="0"/>
              <a:t>Consistent deployments to versioned DB’s</a:t>
            </a:r>
          </a:p>
          <a:p>
            <a:pPr>
              <a:lnSpc>
                <a:spcPct val="110000"/>
              </a:lnSpc>
              <a:spcBef>
                <a:spcPts val="1440"/>
              </a:spcBef>
              <a:spcAft>
                <a:spcPts val="1440"/>
              </a:spcAft>
            </a:pPr>
            <a:r>
              <a:rPr lang="en-GB" sz="3100" dirty="0"/>
              <a:t>Use automation</a:t>
            </a:r>
          </a:p>
        </p:txBody>
      </p:sp>
    </p:spTree>
    <p:extLst>
      <p:ext uri="{BB962C8B-B14F-4D97-AF65-F5344CB8AC3E}">
        <p14:creationId xmlns:p14="http://schemas.microsoft.com/office/powerpoint/2010/main" val="296351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ijdelijke aanduiding voor afbeelding 18" descr="Afbeelding met wolkenkrabber, gebouw, nacht, licht&#10;&#10;Automatisch gegenereerde beschrijving">
            <a:extLst>
              <a:ext uri="{FF2B5EF4-FFF2-40B4-BE49-F238E27FC236}">
                <a16:creationId xmlns:a16="http://schemas.microsoft.com/office/drawing/2014/main" id="{3D82FD49-A397-4715-74E9-E133DF870EB7}"/>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itle 1"/>
          <p:cNvSpPr>
            <a:spLocks noGrp="1"/>
          </p:cNvSpPr>
          <p:nvPr>
            <p:ph type="title"/>
          </p:nvPr>
        </p:nvSpPr>
        <p:spPr>
          <a:xfrm>
            <a:off x="369046" y="485434"/>
            <a:ext cx="5002679" cy="1325563"/>
          </a:xfrm>
        </p:spPr>
        <p:txBody>
          <a:bodyPr wrap="square" anchor="t">
            <a:normAutofit/>
          </a:bodyPr>
          <a:lstStyle/>
          <a:p>
            <a:r>
              <a:rPr lang="en-GB" dirty="0"/>
              <a:t>Types of migrations</a:t>
            </a:r>
            <a:endParaRPr dirty="0"/>
          </a:p>
        </p:txBody>
      </p:sp>
      <p:sp>
        <p:nvSpPr>
          <p:cNvPr id="15" name="Content Placeholder 2"/>
          <p:cNvSpPr>
            <a:spLocks noGrp="1"/>
          </p:cNvSpPr>
          <p:nvPr>
            <p:ph idx="1"/>
          </p:nvPr>
        </p:nvSpPr>
        <p:spPr/>
        <p:txBody>
          <a:bodyPr wrap="square" anchor="t">
            <a:normAutofit/>
          </a:bodyPr>
          <a:lstStyle/>
          <a:p>
            <a:r>
              <a:rPr lang="en-GB" dirty="0"/>
              <a:t>Stated based:</a:t>
            </a:r>
            <a:endParaRPr dirty="0"/>
          </a:p>
        </p:txBody>
      </p:sp>
      <p:cxnSp>
        <p:nvCxnSpPr>
          <p:cNvPr id="22" name="Straight Arrow Connector 87">
            <a:extLst>
              <a:ext uri="{FF2B5EF4-FFF2-40B4-BE49-F238E27FC236}">
                <a16:creationId xmlns:a16="http://schemas.microsoft.com/office/drawing/2014/main" id="{B1DB5E1D-DC83-7B96-9E46-7B7F5DB072D7}"/>
              </a:ext>
            </a:extLst>
          </p:cNvPr>
          <p:cNvCxnSpPr>
            <a:cxnSpLocks/>
          </p:cNvCxnSpPr>
          <p:nvPr/>
        </p:nvCxnSpPr>
        <p:spPr>
          <a:xfrm>
            <a:off x="5970494" y="2465832"/>
            <a:ext cx="1237130"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4" name="Groep 33">
            <a:extLst>
              <a:ext uri="{FF2B5EF4-FFF2-40B4-BE49-F238E27FC236}">
                <a16:creationId xmlns:a16="http://schemas.microsoft.com/office/drawing/2014/main" id="{67FEF238-FD00-AB34-CD60-256AF647A09F}"/>
              </a:ext>
            </a:extLst>
          </p:cNvPr>
          <p:cNvGrpSpPr/>
          <p:nvPr/>
        </p:nvGrpSpPr>
        <p:grpSpPr>
          <a:xfrm>
            <a:off x="7405132" y="1478109"/>
            <a:ext cx="1047549" cy="1419752"/>
            <a:chOff x="7405132" y="1478109"/>
            <a:chExt cx="1047549" cy="1419752"/>
          </a:xfrm>
        </p:grpSpPr>
        <p:sp>
          <p:nvSpPr>
            <p:cNvPr id="20" name="Freeform 9">
              <a:extLst>
                <a:ext uri="{FF2B5EF4-FFF2-40B4-BE49-F238E27FC236}">
                  <a16:creationId xmlns:a16="http://schemas.microsoft.com/office/drawing/2014/main" id="{F838588B-80D6-5A97-39C9-DE16922B49DB}"/>
                </a:ext>
              </a:extLst>
            </p:cNvPr>
            <p:cNvSpPr>
              <a:spLocks noChangeArrowheads="1"/>
            </p:cNvSpPr>
            <p:nvPr/>
          </p:nvSpPr>
          <p:spPr bwMode="auto">
            <a:xfrm>
              <a:off x="7405132" y="1478109"/>
              <a:ext cx="990560" cy="987723"/>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sp>
          <p:nvSpPr>
            <p:cNvPr id="24" name="Subtitle 2">
              <a:extLst>
                <a:ext uri="{FF2B5EF4-FFF2-40B4-BE49-F238E27FC236}">
                  <a16:creationId xmlns:a16="http://schemas.microsoft.com/office/drawing/2014/main" id="{2086451A-D089-F83C-8888-97869666836B}"/>
                </a:ext>
              </a:extLst>
            </p:cNvPr>
            <p:cNvSpPr txBox="1">
              <a:spLocks/>
            </p:cNvSpPr>
            <p:nvPr/>
          </p:nvSpPr>
          <p:spPr>
            <a:xfrm>
              <a:off x="7405132" y="2486945"/>
              <a:ext cx="1047549"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latin typeface="IBM Plex Sans Medium" panose="020B0603050203000203" pitchFamily="34" charset="0"/>
                  <a:ea typeface="Roboto Bold" panose="02000000000000000000" pitchFamily="2" charset="0"/>
                  <a:cs typeface="Arial"/>
                </a:rPr>
                <a:t>Target</a:t>
              </a:r>
              <a:endParaRPr lang="en-US" sz="1100" b="0" dirty="0">
                <a:latin typeface="IBM Plex Sans Medium" panose="020B0603050203000203" pitchFamily="34" charset="0"/>
                <a:ea typeface="Roboto Bold" panose="02000000000000000000" pitchFamily="2" charset="0"/>
                <a:cs typeface="Arial"/>
              </a:endParaRPr>
            </a:p>
          </p:txBody>
        </p:sp>
      </p:grpSp>
      <p:grpSp>
        <p:nvGrpSpPr>
          <p:cNvPr id="26" name="Groep 25">
            <a:extLst>
              <a:ext uri="{FF2B5EF4-FFF2-40B4-BE49-F238E27FC236}">
                <a16:creationId xmlns:a16="http://schemas.microsoft.com/office/drawing/2014/main" id="{34BE12F0-8260-0331-F729-246A5C3E6D20}"/>
              </a:ext>
            </a:extLst>
          </p:cNvPr>
          <p:cNvGrpSpPr/>
          <p:nvPr/>
        </p:nvGrpSpPr>
        <p:grpSpPr>
          <a:xfrm>
            <a:off x="6135436" y="1478052"/>
            <a:ext cx="630036" cy="799069"/>
            <a:chOff x="6413220" y="2130024"/>
            <a:chExt cx="1138647" cy="1444135"/>
          </a:xfrm>
        </p:grpSpPr>
        <p:sp>
          <p:nvSpPr>
            <p:cNvPr id="27" name="Rechthoek 26">
              <a:extLst>
                <a:ext uri="{FF2B5EF4-FFF2-40B4-BE49-F238E27FC236}">
                  <a16:creationId xmlns:a16="http://schemas.microsoft.com/office/drawing/2014/main" id="{FDDF8C9B-A227-051C-F22E-43E35646FBF0}"/>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28" name="Graphic 27">
              <a:extLst>
                <a:ext uri="{FF2B5EF4-FFF2-40B4-BE49-F238E27FC236}">
                  <a16:creationId xmlns:a16="http://schemas.microsoft.com/office/drawing/2014/main" id="{C9C365EC-D628-E370-322F-B1D7199FD5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grpSp>
        <p:nvGrpSpPr>
          <p:cNvPr id="33" name="Groep 32">
            <a:extLst>
              <a:ext uri="{FF2B5EF4-FFF2-40B4-BE49-F238E27FC236}">
                <a16:creationId xmlns:a16="http://schemas.microsoft.com/office/drawing/2014/main" id="{5E25CA93-FA69-E9DE-0A75-CDA9AD9288F7}"/>
              </a:ext>
            </a:extLst>
          </p:cNvPr>
          <p:cNvGrpSpPr/>
          <p:nvPr/>
        </p:nvGrpSpPr>
        <p:grpSpPr>
          <a:xfrm>
            <a:off x="4646093" y="1478109"/>
            <a:ext cx="1047549" cy="1419752"/>
            <a:chOff x="4646093" y="1478109"/>
            <a:chExt cx="1047549" cy="1419752"/>
          </a:xfrm>
        </p:grpSpPr>
        <p:sp>
          <p:nvSpPr>
            <p:cNvPr id="29" name="Freeform 9">
              <a:extLst>
                <a:ext uri="{FF2B5EF4-FFF2-40B4-BE49-F238E27FC236}">
                  <a16:creationId xmlns:a16="http://schemas.microsoft.com/office/drawing/2014/main" id="{017668D2-4460-462D-63CE-A2D95F520799}"/>
                </a:ext>
              </a:extLst>
            </p:cNvPr>
            <p:cNvSpPr>
              <a:spLocks noChangeArrowheads="1"/>
            </p:cNvSpPr>
            <p:nvPr/>
          </p:nvSpPr>
          <p:spPr bwMode="auto">
            <a:xfrm>
              <a:off x="4677908" y="1478109"/>
              <a:ext cx="990560" cy="987723"/>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sp>
          <p:nvSpPr>
            <p:cNvPr id="30" name="Subtitle 2">
              <a:extLst>
                <a:ext uri="{FF2B5EF4-FFF2-40B4-BE49-F238E27FC236}">
                  <a16:creationId xmlns:a16="http://schemas.microsoft.com/office/drawing/2014/main" id="{1C0810BB-AC0B-198B-4F5B-AAC5A6E0573D}"/>
                </a:ext>
              </a:extLst>
            </p:cNvPr>
            <p:cNvSpPr txBox="1">
              <a:spLocks/>
            </p:cNvSpPr>
            <p:nvPr/>
          </p:nvSpPr>
          <p:spPr>
            <a:xfrm>
              <a:off x="4646093" y="2486945"/>
              <a:ext cx="1047549"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latin typeface="IBM Plex Sans Medium" panose="020B0603050203000203" pitchFamily="34" charset="0"/>
                  <a:ea typeface="Roboto Bold" panose="02000000000000000000" pitchFamily="2" charset="0"/>
                  <a:cs typeface="Arial"/>
                </a:rPr>
                <a:t>Source</a:t>
              </a:r>
              <a:endParaRPr lang="en-US" sz="1100" b="0" dirty="0">
                <a:latin typeface="IBM Plex Sans Medium" panose="020B0603050203000203" pitchFamily="34" charset="0"/>
                <a:ea typeface="Roboto Bold" panose="02000000000000000000" pitchFamily="2" charset="0"/>
                <a:cs typeface="Arial"/>
              </a:endParaRPr>
            </a:p>
          </p:txBody>
        </p:sp>
      </p:grpSp>
      <p:grpSp>
        <p:nvGrpSpPr>
          <p:cNvPr id="3" name="Groep 2">
            <a:extLst>
              <a:ext uri="{FF2B5EF4-FFF2-40B4-BE49-F238E27FC236}">
                <a16:creationId xmlns:a16="http://schemas.microsoft.com/office/drawing/2014/main" id="{CF8798DA-6D6C-5C97-2552-8B58C9B1C9FD}"/>
              </a:ext>
            </a:extLst>
          </p:cNvPr>
          <p:cNvGrpSpPr/>
          <p:nvPr/>
        </p:nvGrpSpPr>
        <p:grpSpPr>
          <a:xfrm>
            <a:off x="2462329" y="3458507"/>
            <a:ext cx="2909396" cy="1608441"/>
            <a:chOff x="4330189" y="1867829"/>
            <a:chExt cx="2909396" cy="1608441"/>
          </a:xfrm>
        </p:grpSpPr>
        <p:pic>
          <p:nvPicPr>
            <p:cNvPr id="4" name="Picture 6">
              <a:extLst>
                <a:ext uri="{FF2B5EF4-FFF2-40B4-BE49-F238E27FC236}">
                  <a16:creationId xmlns:a16="http://schemas.microsoft.com/office/drawing/2014/main" id="{99C2315E-5E13-33FF-78F8-685C7E2503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0189" y="1867829"/>
              <a:ext cx="2909396" cy="1454698"/>
            </a:xfrm>
            <a:prstGeom prst="rect">
              <a:avLst/>
            </a:prstGeom>
            <a:noFill/>
            <a:extLst>
              <a:ext uri="{909E8E84-426E-40DD-AFC4-6F175D3DCCD1}">
                <a14:hiddenFill xmlns:a14="http://schemas.microsoft.com/office/drawing/2010/main">
                  <a:solidFill>
                    <a:srgbClr val="FFFFFF"/>
                  </a:solidFill>
                </a14:hiddenFill>
              </a:ext>
            </a:extLst>
          </p:spPr>
        </p:pic>
        <p:sp>
          <p:nvSpPr>
            <p:cNvPr id="5" name="Tekstvak 4">
              <a:extLst>
                <a:ext uri="{FF2B5EF4-FFF2-40B4-BE49-F238E27FC236}">
                  <a16:creationId xmlns:a16="http://schemas.microsoft.com/office/drawing/2014/main" id="{F318E132-6B08-615C-D26D-66EE97E9DF28}"/>
                </a:ext>
              </a:extLst>
            </p:cNvPr>
            <p:cNvSpPr txBox="1"/>
            <p:nvPr/>
          </p:nvSpPr>
          <p:spPr>
            <a:xfrm>
              <a:off x="5423534" y="3076160"/>
              <a:ext cx="713209" cy="400110"/>
            </a:xfrm>
            <a:prstGeom prst="rect">
              <a:avLst/>
            </a:prstGeom>
            <a:noFill/>
          </p:spPr>
          <p:txBody>
            <a:bodyPr wrap="none" rtlCol="0">
              <a:spAutoFit/>
            </a:bodyPr>
            <a:lstStyle/>
            <a:p>
              <a:pPr algn="ctr"/>
              <a:r>
                <a:rPr lang="en-GB" sz="2000" i="0" dirty="0">
                  <a:latin typeface="+mn-lt"/>
                  <a:ea typeface="Roboto" panose="02000000000000000000" pitchFamily="2" charset="0"/>
                </a:rPr>
                <a:t>SSDT</a:t>
              </a:r>
              <a:endParaRPr lang="LID4096" sz="2000" i="0" dirty="0" err="1">
                <a:latin typeface="+mn-lt"/>
                <a:ea typeface="Roboto" panose="02000000000000000000" pitchFamily="2" charset="0"/>
              </a:endParaRPr>
            </a:p>
          </p:txBody>
        </p:sp>
      </p:grpSp>
    </p:spTree>
    <p:extLst>
      <p:ext uri="{BB962C8B-B14F-4D97-AF65-F5344CB8AC3E}">
        <p14:creationId xmlns:p14="http://schemas.microsoft.com/office/powerpoint/2010/main" val="44365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8E0755EB-5213-50D1-6AB3-DF33587237A6}"/>
              </a:ext>
            </a:extLst>
          </p:cNvPr>
          <p:cNvSpPr>
            <a:spLocks noGrp="1"/>
          </p:cNvSpPr>
          <p:nvPr>
            <p:ph type="ctrTitle"/>
          </p:nvPr>
        </p:nvSpPr>
        <p:spPr/>
        <p:txBody>
          <a:bodyPr/>
          <a:lstStyle/>
          <a:p>
            <a:endParaRPr lang="LID4096"/>
          </a:p>
        </p:txBody>
      </p:sp>
      <p:pic>
        <p:nvPicPr>
          <p:cNvPr id="6" name="Afbeelding 5">
            <a:extLst>
              <a:ext uri="{FF2B5EF4-FFF2-40B4-BE49-F238E27FC236}">
                <a16:creationId xmlns:a16="http://schemas.microsoft.com/office/drawing/2014/main" id="{DD19A006-73C2-6CBF-E026-738D41BACD17}"/>
              </a:ext>
            </a:extLst>
          </p:cNvPr>
          <p:cNvPicPr>
            <a:picLocks noChangeAspect="1"/>
          </p:cNvPicPr>
          <p:nvPr/>
        </p:nvPicPr>
        <p:blipFill>
          <a:blip r:embed="rId2"/>
          <a:stretch>
            <a:fillRect/>
          </a:stretch>
        </p:blipFill>
        <p:spPr>
          <a:xfrm>
            <a:off x="67654" y="182562"/>
            <a:ext cx="12056692" cy="5392738"/>
          </a:xfrm>
          <a:prstGeom prst="rect">
            <a:avLst/>
          </a:prstGeom>
        </p:spPr>
      </p:pic>
      <p:pic>
        <p:nvPicPr>
          <p:cNvPr id="8" name="Afbeelding 7">
            <a:extLst>
              <a:ext uri="{FF2B5EF4-FFF2-40B4-BE49-F238E27FC236}">
                <a16:creationId xmlns:a16="http://schemas.microsoft.com/office/drawing/2014/main" id="{47AD6320-0996-385B-78AE-B44A0FD0C792}"/>
              </a:ext>
            </a:extLst>
          </p:cNvPr>
          <p:cNvPicPr>
            <a:picLocks noChangeAspect="1"/>
          </p:cNvPicPr>
          <p:nvPr/>
        </p:nvPicPr>
        <p:blipFill rotWithShape="1">
          <a:blip r:embed="rId3"/>
          <a:srcRect t="5179"/>
          <a:stretch/>
        </p:blipFill>
        <p:spPr>
          <a:xfrm>
            <a:off x="6096000" y="2980417"/>
            <a:ext cx="4035806" cy="3826783"/>
          </a:xfrm>
          <a:prstGeom prst="rect">
            <a:avLst/>
          </a:prstGeom>
        </p:spPr>
      </p:pic>
    </p:spTree>
    <p:extLst>
      <p:ext uri="{BB962C8B-B14F-4D97-AF65-F5344CB8AC3E}">
        <p14:creationId xmlns:p14="http://schemas.microsoft.com/office/powerpoint/2010/main" val="843446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ijdelijke aanduiding voor afbeelding 18" descr="Afbeelding met wolkenkrabber, gebouw, nacht, licht&#10;&#10;Automatisch gegenereerde beschrijving">
            <a:extLst>
              <a:ext uri="{FF2B5EF4-FFF2-40B4-BE49-F238E27FC236}">
                <a16:creationId xmlns:a16="http://schemas.microsoft.com/office/drawing/2014/main" id="{3D82FD49-A397-4715-74E9-E133DF870EB7}"/>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sp>
        <p:nvSpPr>
          <p:cNvPr id="2" name="Title 1"/>
          <p:cNvSpPr>
            <a:spLocks noGrp="1"/>
          </p:cNvSpPr>
          <p:nvPr>
            <p:ph type="title"/>
          </p:nvPr>
        </p:nvSpPr>
        <p:spPr>
          <a:xfrm>
            <a:off x="369046" y="485434"/>
            <a:ext cx="5002679" cy="1325563"/>
          </a:xfrm>
        </p:spPr>
        <p:txBody>
          <a:bodyPr wrap="square" anchor="t">
            <a:normAutofit/>
          </a:bodyPr>
          <a:lstStyle/>
          <a:p>
            <a:r>
              <a:rPr lang="en-GB" dirty="0"/>
              <a:t>Types of migrations</a:t>
            </a:r>
            <a:endParaRPr dirty="0"/>
          </a:p>
        </p:txBody>
      </p:sp>
      <p:sp>
        <p:nvSpPr>
          <p:cNvPr id="15" name="Content Placeholder 2"/>
          <p:cNvSpPr>
            <a:spLocks noGrp="1"/>
          </p:cNvSpPr>
          <p:nvPr>
            <p:ph idx="1"/>
          </p:nvPr>
        </p:nvSpPr>
        <p:spPr/>
        <p:txBody>
          <a:bodyPr wrap="square" anchor="t">
            <a:normAutofit/>
          </a:bodyPr>
          <a:lstStyle/>
          <a:p>
            <a:r>
              <a:rPr lang="en-GB" dirty="0"/>
              <a:t>Stated based</a:t>
            </a:r>
            <a:endParaRPr dirty="0"/>
          </a:p>
          <a:p>
            <a:pPr>
              <a:spcBef>
                <a:spcPts val="1440"/>
              </a:spcBef>
              <a:spcAft>
                <a:spcPts val="1440"/>
              </a:spcAft>
            </a:pPr>
            <a:r>
              <a:rPr lang="en-GB" dirty="0"/>
              <a:t>Migrations based:</a:t>
            </a:r>
          </a:p>
          <a:p>
            <a:pPr lvl="1">
              <a:spcBef>
                <a:spcPts val="1440"/>
              </a:spcBef>
              <a:spcAft>
                <a:spcPts val="1440"/>
              </a:spcAft>
            </a:pPr>
            <a:r>
              <a:rPr lang="en-GB" sz="3000" dirty="0"/>
              <a:t>Baselining: Set a starting point.</a:t>
            </a:r>
          </a:p>
          <a:p>
            <a:pPr lvl="1">
              <a:spcBef>
                <a:spcPts val="1440"/>
              </a:spcBef>
              <a:spcAft>
                <a:spcPts val="1440"/>
              </a:spcAft>
            </a:pPr>
            <a:r>
              <a:rPr lang="en-GB" sz="3000" dirty="0"/>
              <a:t>Generate subsequent migrations from this baseline</a:t>
            </a:r>
            <a:endParaRPr dirty="0"/>
          </a:p>
        </p:txBody>
      </p:sp>
      <p:cxnSp>
        <p:nvCxnSpPr>
          <p:cNvPr id="22" name="Straight Arrow Connector 87">
            <a:extLst>
              <a:ext uri="{FF2B5EF4-FFF2-40B4-BE49-F238E27FC236}">
                <a16:creationId xmlns:a16="http://schemas.microsoft.com/office/drawing/2014/main" id="{B1DB5E1D-DC83-7B96-9E46-7B7F5DB072D7}"/>
              </a:ext>
            </a:extLst>
          </p:cNvPr>
          <p:cNvCxnSpPr>
            <a:cxnSpLocks/>
          </p:cNvCxnSpPr>
          <p:nvPr/>
        </p:nvCxnSpPr>
        <p:spPr>
          <a:xfrm flipV="1">
            <a:off x="5579921" y="2063999"/>
            <a:ext cx="0" cy="518524"/>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6" name="Groep 25">
            <a:extLst>
              <a:ext uri="{FF2B5EF4-FFF2-40B4-BE49-F238E27FC236}">
                <a16:creationId xmlns:a16="http://schemas.microsoft.com/office/drawing/2014/main" id="{34BE12F0-8260-0331-F729-246A5C3E6D20}"/>
              </a:ext>
            </a:extLst>
          </p:cNvPr>
          <p:cNvGrpSpPr/>
          <p:nvPr/>
        </p:nvGrpSpPr>
        <p:grpSpPr>
          <a:xfrm>
            <a:off x="5284886" y="1145743"/>
            <a:ext cx="630036" cy="799069"/>
            <a:chOff x="6413220" y="2130024"/>
            <a:chExt cx="1138647" cy="1444135"/>
          </a:xfrm>
        </p:grpSpPr>
        <p:sp>
          <p:nvSpPr>
            <p:cNvPr id="27" name="Rechthoek 26">
              <a:extLst>
                <a:ext uri="{FF2B5EF4-FFF2-40B4-BE49-F238E27FC236}">
                  <a16:creationId xmlns:a16="http://schemas.microsoft.com/office/drawing/2014/main" id="{FDDF8C9B-A227-051C-F22E-43E35646FBF0}"/>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28" name="Graphic 27">
              <a:extLst>
                <a:ext uri="{FF2B5EF4-FFF2-40B4-BE49-F238E27FC236}">
                  <a16:creationId xmlns:a16="http://schemas.microsoft.com/office/drawing/2014/main" id="{C9C365EC-D628-E370-322F-B1D7199FD5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grpSp>
        <p:nvGrpSpPr>
          <p:cNvPr id="33" name="Groep 32">
            <a:extLst>
              <a:ext uri="{FF2B5EF4-FFF2-40B4-BE49-F238E27FC236}">
                <a16:creationId xmlns:a16="http://schemas.microsoft.com/office/drawing/2014/main" id="{5E25CA93-FA69-E9DE-0A75-CDA9AD9288F7}"/>
              </a:ext>
            </a:extLst>
          </p:cNvPr>
          <p:cNvGrpSpPr/>
          <p:nvPr/>
        </p:nvGrpSpPr>
        <p:grpSpPr>
          <a:xfrm>
            <a:off x="4798316" y="2506809"/>
            <a:ext cx="1047549" cy="1419752"/>
            <a:chOff x="4646093" y="1478109"/>
            <a:chExt cx="1047549" cy="1419752"/>
          </a:xfrm>
        </p:grpSpPr>
        <p:sp>
          <p:nvSpPr>
            <p:cNvPr id="29" name="Freeform 9">
              <a:extLst>
                <a:ext uri="{FF2B5EF4-FFF2-40B4-BE49-F238E27FC236}">
                  <a16:creationId xmlns:a16="http://schemas.microsoft.com/office/drawing/2014/main" id="{017668D2-4460-462D-63CE-A2D95F520799}"/>
                </a:ext>
              </a:extLst>
            </p:cNvPr>
            <p:cNvSpPr>
              <a:spLocks noChangeArrowheads="1"/>
            </p:cNvSpPr>
            <p:nvPr/>
          </p:nvSpPr>
          <p:spPr bwMode="auto">
            <a:xfrm>
              <a:off x="4677908" y="1478109"/>
              <a:ext cx="990560" cy="987723"/>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sp>
          <p:nvSpPr>
            <p:cNvPr id="30" name="Subtitle 2">
              <a:extLst>
                <a:ext uri="{FF2B5EF4-FFF2-40B4-BE49-F238E27FC236}">
                  <a16:creationId xmlns:a16="http://schemas.microsoft.com/office/drawing/2014/main" id="{1C0810BB-AC0B-198B-4F5B-AAC5A6E0573D}"/>
                </a:ext>
              </a:extLst>
            </p:cNvPr>
            <p:cNvSpPr txBox="1">
              <a:spLocks/>
            </p:cNvSpPr>
            <p:nvPr/>
          </p:nvSpPr>
          <p:spPr>
            <a:xfrm>
              <a:off x="4646093" y="2486945"/>
              <a:ext cx="1047549"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latin typeface="IBM Plex Sans Medium" panose="020B0603050203000203" pitchFamily="34" charset="0"/>
                  <a:ea typeface="Roboto Bold" panose="02000000000000000000" pitchFamily="2" charset="0"/>
                  <a:cs typeface="Arial"/>
                </a:rPr>
                <a:t>Source</a:t>
              </a:r>
              <a:endParaRPr lang="en-US" sz="1100" b="0" dirty="0">
                <a:latin typeface="IBM Plex Sans Medium" panose="020B0603050203000203" pitchFamily="34" charset="0"/>
                <a:ea typeface="Roboto Bold" panose="02000000000000000000" pitchFamily="2" charset="0"/>
                <a:cs typeface="Arial"/>
              </a:endParaRPr>
            </a:p>
          </p:txBody>
        </p:sp>
      </p:grpSp>
      <p:grpSp>
        <p:nvGrpSpPr>
          <p:cNvPr id="35" name="Groep 34">
            <a:extLst>
              <a:ext uri="{FF2B5EF4-FFF2-40B4-BE49-F238E27FC236}">
                <a16:creationId xmlns:a16="http://schemas.microsoft.com/office/drawing/2014/main" id="{DA18E39F-F679-8505-7E1C-ED9B2392CA1E}"/>
              </a:ext>
            </a:extLst>
          </p:cNvPr>
          <p:cNvGrpSpPr/>
          <p:nvPr/>
        </p:nvGrpSpPr>
        <p:grpSpPr>
          <a:xfrm>
            <a:off x="6859982" y="1133279"/>
            <a:ext cx="1047549" cy="1419752"/>
            <a:chOff x="7405132" y="1478109"/>
            <a:chExt cx="1047549" cy="1419752"/>
          </a:xfrm>
        </p:grpSpPr>
        <p:sp>
          <p:nvSpPr>
            <p:cNvPr id="36" name="Freeform 9">
              <a:extLst>
                <a:ext uri="{FF2B5EF4-FFF2-40B4-BE49-F238E27FC236}">
                  <a16:creationId xmlns:a16="http://schemas.microsoft.com/office/drawing/2014/main" id="{02D0F59A-75CA-6836-8934-0600F1706230}"/>
                </a:ext>
              </a:extLst>
            </p:cNvPr>
            <p:cNvSpPr>
              <a:spLocks noChangeArrowheads="1"/>
            </p:cNvSpPr>
            <p:nvPr/>
          </p:nvSpPr>
          <p:spPr bwMode="auto">
            <a:xfrm>
              <a:off x="7405132" y="1478109"/>
              <a:ext cx="990560" cy="987723"/>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sp>
          <p:nvSpPr>
            <p:cNvPr id="37" name="Subtitle 2">
              <a:extLst>
                <a:ext uri="{FF2B5EF4-FFF2-40B4-BE49-F238E27FC236}">
                  <a16:creationId xmlns:a16="http://schemas.microsoft.com/office/drawing/2014/main" id="{3BD3A823-2AC5-29AA-012C-8E3B10ECF4A5}"/>
                </a:ext>
              </a:extLst>
            </p:cNvPr>
            <p:cNvSpPr txBox="1">
              <a:spLocks/>
            </p:cNvSpPr>
            <p:nvPr/>
          </p:nvSpPr>
          <p:spPr>
            <a:xfrm>
              <a:off x="7405132" y="2486945"/>
              <a:ext cx="1047549"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latin typeface="IBM Plex Sans Medium" panose="020B0603050203000203" pitchFamily="34" charset="0"/>
                  <a:ea typeface="Roboto Bold" panose="02000000000000000000" pitchFamily="2" charset="0"/>
                  <a:cs typeface="Arial"/>
                </a:rPr>
                <a:t>Target</a:t>
              </a:r>
              <a:endParaRPr lang="en-US" sz="1100" b="0" dirty="0">
                <a:latin typeface="IBM Plex Sans Medium" panose="020B0603050203000203" pitchFamily="34" charset="0"/>
                <a:ea typeface="Roboto Bold" panose="02000000000000000000" pitchFamily="2" charset="0"/>
                <a:cs typeface="Arial"/>
              </a:endParaRPr>
            </a:p>
          </p:txBody>
        </p:sp>
      </p:grpSp>
      <p:grpSp>
        <p:nvGrpSpPr>
          <p:cNvPr id="38" name="Groep 37">
            <a:extLst>
              <a:ext uri="{FF2B5EF4-FFF2-40B4-BE49-F238E27FC236}">
                <a16:creationId xmlns:a16="http://schemas.microsoft.com/office/drawing/2014/main" id="{8EFF5B7F-616D-5504-B0FC-E50821C29762}"/>
              </a:ext>
            </a:extLst>
          </p:cNvPr>
          <p:cNvGrpSpPr/>
          <p:nvPr/>
        </p:nvGrpSpPr>
        <p:grpSpPr>
          <a:xfrm>
            <a:off x="7034534" y="963296"/>
            <a:ext cx="630036" cy="799069"/>
            <a:chOff x="6413220" y="2130024"/>
            <a:chExt cx="1138647" cy="1444135"/>
          </a:xfrm>
        </p:grpSpPr>
        <p:sp>
          <p:nvSpPr>
            <p:cNvPr id="39" name="Rechthoek 38">
              <a:extLst>
                <a:ext uri="{FF2B5EF4-FFF2-40B4-BE49-F238E27FC236}">
                  <a16:creationId xmlns:a16="http://schemas.microsoft.com/office/drawing/2014/main" id="{992AF774-67F3-B3C2-717C-31CD11B1F626}"/>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40" name="Graphic 39">
              <a:extLst>
                <a:ext uri="{FF2B5EF4-FFF2-40B4-BE49-F238E27FC236}">
                  <a16:creationId xmlns:a16="http://schemas.microsoft.com/office/drawing/2014/main" id="{FBA31051-773C-8BAB-1FBD-6B8E44C3D7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cxnSp>
        <p:nvCxnSpPr>
          <p:cNvPr id="4" name="Straight Arrow Connector 87">
            <a:extLst>
              <a:ext uri="{FF2B5EF4-FFF2-40B4-BE49-F238E27FC236}">
                <a16:creationId xmlns:a16="http://schemas.microsoft.com/office/drawing/2014/main" id="{D5891FF5-A01C-7C34-BCDA-3FC59F9CD634}"/>
              </a:ext>
            </a:extLst>
          </p:cNvPr>
          <p:cNvCxnSpPr>
            <a:cxnSpLocks/>
          </p:cNvCxnSpPr>
          <p:nvPr/>
        </p:nvCxnSpPr>
        <p:spPr>
          <a:xfrm>
            <a:off x="6096000" y="1602274"/>
            <a:ext cx="672570"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 name="Groep 5">
            <a:extLst>
              <a:ext uri="{FF2B5EF4-FFF2-40B4-BE49-F238E27FC236}">
                <a16:creationId xmlns:a16="http://schemas.microsoft.com/office/drawing/2014/main" id="{5E57B8A3-56EC-CF64-9E9A-ACF0972921A8}"/>
              </a:ext>
            </a:extLst>
          </p:cNvPr>
          <p:cNvGrpSpPr/>
          <p:nvPr/>
        </p:nvGrpSpPr>
        <p:grpSpPr>
          <a:xfrm>
            <a:off x="5489168" y="922323"/>
            <a:ext cx="630036" cy="799069"/>
            <a:chOff x="6413220" y="2130024"/>
            <a:chExt cx="1138647" cy="1444135"/>
          </a:xfrm>
        </p:grpSpPr>
        <p:sp>
          <p:nvSpPr>
            <p:cNvPr id="7" name="Rechthoek 6">
              <a:extLst>
                <a:ext uri="{FF2B5EF4-FFF2-40B4-BE49-F238E27FC236}">
                  <a16:creationId xmlns:a16="http://schemas.microsoft.com/office/drawing/2014/main" id="{89B7FF79-9FB7-B305-2169-730EC0FEEE1E}"/>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8" name="Graphic 7">
              <a:extLst>
                <a:ext uri="{FF2B5EF4-FFF2-40B4-BE49-F238E27FC236}">
                  <a16:creationId xmlns:a16="http://schemas.microsoft.com/office/drawing/2014/main" id="{CF931342-EB47-A788-FABF-1DE5538C8F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grpSp>
        <p:nvGrpSpPr>
          <p:cNvPr id="9" name="Groep 8">
            <a:extLst>
              <a:ext uri="{FF2B5EF4-FFF2-40B4-BE49-F238E27FC236}">
                <a16:creationId xmlns:a16="http://schemas.microsoft.com/office/drawing/2014/main" id="{F30F5BA2-C2C7-6F0D-E22B-326A9B4C672B}"/>
              </a:ext>
            </a:extLst>
          </p:cNvPr>
          <p:cNvGrpSpPr/>
          <p:nvPr/>
        </p:nvGrpSpPr>
        <p:grpSpPr>
          <a:xfrm>
            <a:off x="7275227" y="746208"/>
            <a:ext cx="630036" cy="799069"/>
            <a:chOff x="6413220" y="2130024"/>
            <a:chExt cx="1138647" cy="1444135"/>
          </a:xfrm>
        </p:grpSpPr>
        <p:sp>
          <p:nvSpPr>
            <p:cNvPr id="10" name="Rechthoek 9">
              <a:extLst>
                <a:ext uri="{FF2B5EF4-FFF2-40B4-BE49-F238E27FC236}">
                  <a16:creationId xmlns:a16="http://schemas.microsoft.com/office/drawing/2014/main" id="{087514A6-BD36-97A1-F3C9-5ABFED0C2BEC}"/>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11" name="Graphic 10">
              <a:extLst>
                <a:ext uri="{FF2B5EF4-FFF2-40B4-BE49-F238E27FC236}">
                  <a16:creationId xmlns:a16="http://schemas.microsoft.com/office/drawing/2014/main" id="{93087B99-3304-400D-9F28-02A62381EB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grpSp>
        <p:nvGrpSpPr>
          <p:cNvPr id="12" name="Groep 11">
            <a:extLst>
              <a:ext uri="{FF2B5EF4-FFF2-40B4-BE49-F238E27FC236}">
                <a16:creationId xmlns:a16="http://schemas.microsoft.com/office/drawing/2014/main" id="{61A6F266-7B67-48AC-A50A-12964CEAB91A}"/>
              </a:ext>
            </a:extLst>
          </p:cNvPr>
          <p:cNvGrpSpPr/>
          <p:nvPr/>
        </p:nvGrpSpPr>
        <p:grpSpPr>
          <a:xfrm>
            <a:off x="5738710" y="710186"/>
            <a:ext cx="630036" cy="799069"/>
            <a:chOff x="6413220" y="2130024"/>
            <a:chExt cx="1138647" cy="1444135"/>
          </a:xfrm>
        </p:grpSpPr>
        <p:sp>
          <p:nvSpPr>
            <p:cNvPr id="13" name="Rechthoek 12">
              <a:extLst>
                <a:ext uri="{FF2B5EF4-FFF2-40B4-BE49-F238E27FC236}">
                  <a16:creationId xmlns:a16="http://schemas.microsoft.com/office/drawing/2014/main" id="{6EBD457B-BF5D-DEF8-AADB-896BFF9069E2}"/>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14" name="Graphic 13">
              <a:extLst>
                <a:ext uri="{FF2B5EF4-FFF2-40B4-BE49-F238E27FC236}">
                  <a16:creationId xmlns:a16="http://schemas.microsoft.com/office/drawing/2014/main" id="{38175CE5-D5BA-BAC6-EDBC-5E7DA2374E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grpSp>
        <p:nvGrpSpPr>
          <p:cNvPr id="16" name="Groep 15">
            <a:extLst>
              <a:ext uri="{FF2B5EF4-FFF2-40B4-BE49-F238E27FC236}">
                <a16:creationId xmlns:a16="http://schemas.microsoft.com/office/drawing/2014/main" id="{B9171E57-EFF6-2AC7-2A80-F31A77129467}"/>
              </a:ext>
            </a:extLst>
          </p:cNvPr>
          <p:cNvGrpSpPr/>
          <p:nvPr/>
        </p:nvGrpSpPr>
        <p:grpSpPr>
          <a:xfrm>
            <a:off x="7528945" y="609439"/>
            <a:ext cx="630036" cy="799069"/>
            <a:chOff x="6413220" y="2130024"/>
            <a:chExt cx="1138647" cy="1444135"/>
          </a:xfrm>
        </p:grpSpPr>
        <p:sp>
          <p:nvSpPr>
            <p:cNvPr id="17" name="Rechthoek 16">
              <a:extLst>
                <a:ext uri="{FF2B5EF4-FFF2-40B4-BE49-F238E27FC236}">
                  <a16:creationId xmlns:a16="http://schemas.microsoft.com/office/drawing/2014/main" id="{E2D48EFB-0FF7-F860-9E02-57CB070B86A8}"/>
                </a:ext>
              </a:extLst>
            </p:cNvPr>
            <p:cNvSpPr/>
            <p:nvPr/>
          </p:nvSpPr>
          <p:spPr>
            <a:xfrm>
              <a:off x="6413220" y="2216075"/>
              <a:ext cx="1020314" cy="1212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pic>
          <p:nvPicPr>
            <p:cNvPr id="18" name="Graphic 17">
              <a:extLst>
                <a:ext uri="{FF2B5EF4-FFF2-40B4-BE49-F238E27FC236}">
                  <a16:creationId xmlns:a16="http://schemas.microsoft.com/office/drawing/2014/main" id="{6FC180A0-F006-438F-AB2B-4D61A4220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3220" y="2130024"/>
              <a:ext cx="1138647" cy="1444135"/>
            </a:xfrm>
            <a:prstGeom prst="rect">
              <a:avLst/>
            </a:prstGeom>
          </p:spPr>
        </p:pic>
      </p:grpSp>
    </p:spTree>
    <p:extLst>
      <p:ext uri="{BB962C8B-B14F-4D97-AF65-F5344CB8AC3E}">
        <p14:creationId xmlns:p14="http://schemas.microsoft.com/office/powerpoint/2010/main" val="168880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46" y="457684"/>
            <a:ext cx="9418359" cy="679122"/>
          </a:xfrm>
        </p:spPr>
        <p:txBody>
          <a:bodyPr wrap="square" anchor="t">
            <a:normAutofit/>
          </a:bodyPr>
          <a:lstStyle/>
          <a:p>
            <a:r>
              <a:rPr lang="nl-NL" dirty="0"/>
              <a:t>How </a:t>
            </a:r>
            <a:r>
              <a:rPr lang="nl-NL" dirty="0" err="1"/>
              <a:t>to</a:t>
            </a:r>
            <a:r>
              <a:rPr lang="nl-NL" dirty="0"/>
              <a:t> </a:t>
            </a:r>
            <a:r>
              <a:rPr lang="nl-NL" dirty="0" err="1"/>
              <a:t>create</a:t>
            </a:r>
            <a:r>
              <a:rPr lang="nl-NL" dirty="0"/>
              <a:t> </a:t>
            </a:r>
            <a:r>
              <a:rPr lang="nl-NL" dirty="0" err="1"/>
              <a:t>migrations</a:t>
            </a:r>
            <a:r>
              <a:rPr lang="nl-NL" dirty="0"/>
              <a:t>? (</a:t>
            </a:r>
            <a:r>
              <a:rPr dirty="0"/>
              <a:t>Demo</a:t>
            </a:r>
            <a:r>
              <a:rPr lang="en-GB" dirty="0"/>
              <a:t>)</a:t>
            </a:r>
            <a:endParaRPr dirty="0"/>
          </a:p>
        </p:txBody>
      </p:sp>
      <p:grpSp>
        <p:nvGrpSpPr>
          <p:cNvPr id="12" name="Groep 11">
            <a:extLst>
              <a:ext uri="{FF2B5EF4-FFF2-40B4-BE49-F238E27FC236}">
                <a16:creationId xmlns:a16="http://schemas.microsoft.com/office/drawing/2014/main" id="{C80DFA4B-C78A-C42C-9C33-A92BE0FFD95F}"/>
              </a:ext>
            </a:extLst>
          </p:cNvPr>
          <p:cNvGrpSpPr/>
          <p:nvPr/>
        </p:nvGrpSpPr>
        <p:grpSpPr>
          <a:xfrm>
            <a:off x="1649799" y="4279556"/>
            <a:ext cx="2143125" cy="2137494"/>
            <a:chOff x="339031" y="1372353"/>
            <a:chExt cx="2143125" cy="2137494"/>
          </a:xfrm>
        </p:grpSpPr>
        <p:pic>
          <p:nvPicPr>
            <p:cNvPr id="7" name="Afbeelding 6">
              <a:extLst>
                <a:ext uri="{FF2B5EF4-FFF2-40B4-BE49-F238E27FC236}">
                  <a16:creationId xmlns:a16="http://schemas.microsoft.com/office/drawing/2014/main" id="{E0F2551B-98AC-DFA3-9A18-F3506A2D22DD}"/>
                </a:ext>
              </a:extLst>
            </p:cNvPr>
            <p:cNvPicPr>
              <a:picLocks noChangeAspect="1"/>
            </p:cNvPicPr>
            <p:nvPr/>
          </p:nvPicPr>
          <p:blipFill>
            <a:blip r:embed="rId3"/>
            <a:stretch>
              <a:fillRect/>
            </a:stretch>
          </p:blipFill>
          <p:spPr>
            <a:xfrm>
              <a:off x="339031" y="2947872"/>
              <a:ext cx="2143125" cy="561975"/>
            </a:xfrm>
            <a:prstGeom prst="rect">
              <a:avLst/>
            </a:prstGeom>
          </p:spPr>
        </p:pic>
        <p:pic>
          <p:nvPicPr>
            <p:cNvPr id="6" name="Picture 2">
              <a:extLst>
                <a:ext uri="{FF2B5EF4-FFF2-40B4-BE49-F238E27FC236}">
                  <a16:creationId xmlns:a16="http://schemas.microsoft.com/office/drawing/2014/main" id="{0E66162D-A034-C6A8-4432-E57ED0AC4F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ep 9">
            <a:extLst>
              <a:ext uri="{FF2B5EF4-FFF2-40B4-BE49-F238E27FC236}">
                <a16:creationId xmlns:a16="http://schemas.microsoft.com/office/drawing/2014/main" id="{4317C7D5-2BA3-4AD6-66AF-7C38C173DEAD}"/>
              </a:ext>
            </a:extLst>
          </p:cNvPr>
          <p:cNvGrpSpPr/>
          <p:nvPr/>
        </p:nvGrpSpPr>
        <p:grpSpPr>
          <a:xfrm>
            <a:off x="3850233" y="4053755"/>
            <a:ext cx="1862458" cy="2105261"/>
            <a:chOff x="4589698" y="4428220"/>
            <a:chExt cx="1506302" cy="1746666"/>
          </a:xfrm>
        </p:grpSpPr>
        <p:pic>
          <p:nvPicPr>
            <p:cNvPr id="8" name="Picture 2" descr="OpenDBDiff · GitHub">
              <a:extLst>
                <a:ext uri="{FF2B5EF4-FFF2-40B4-BE49-F238E27FC236}">
                  <a16:creationId xmlns:a16="http://schemas.microsoft.com/office/drawing/2014/main" id="{8C98E01A-D211-A536-257E-B219D3B73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698" y="4428220"/>
              <a:ext cx="1506302" cy="1506302"/>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9620EF97-2D29-6CF7-5AB1-594874D5EE58}"/>
                </a:ext>
              </a:extLst>
            </p:cNvPr>
            <p:cNvSpPr txBox="1"/>
            <p:nvPr/>
          </p:nvSpPr>
          <p:spPr>
            <a:xfrm>
              <a:off x="4749469" y="5842928"/>
              <a:ext cx="1178743" cy="331958"/>
            </a:xfrm>
            <a:prstGeom prst="rect">
              <a:avLst/>
            </a:prstGeom>
            <a:noFill/>
          </p:spPr>
          <p:txBody>
            <a:bodyPr wrap="none" rtlCol="0">
              <a:spAutoFit/>
            </a:bodyPr>
            <a:lstStyle/>
            <a:p>
              <a:pPr algn="ctr"/>
              <a:r>
                <a:rPr lang="en-GB" sz="2000" i="0" dirty="0">
                  <a:latin typeface="+mn-lt"/>
                  <a:ea typeface="Roboto" panose="02000000000000000000" pitchFamily="2" charset="0"/>
                </a:rPr>
                <a:t>OpenDBDiff</a:t>
              </a:r>
              <a:endParaRPr lang="LID4096" sz="2000" i="0" dirty="0" err="1">
                <a:latin typeface="+mn-lt"/>
                <a:ea typeface="Roboto" panose="02000000000000000000" pitchFamily="2" charset="0"/>
              </a:endParaRPr>
            </a:p>
          </p:txBody>
        </p:sp>
      </p:grpSp>
      <p:grpSp>
        <p:nvGrpSpPr>
          <p:cNvPr id="16" name="Groep 15">
            <a:extLst>
              <a:ext uri="{FF2B5EF4-FFF2-40B4-BE49-F238E27FC236}">
                <a16:creationId xmlns:a16="http://schemas.microsoft.com/office/drawing/2014/main" id="{DA9815E5-6DEF-C883-F769-27655E1E9E37}"/>
              </a:ext>
            </a:extLst>
          </p:cNvPr>
          <p:cNvGrpSpPr/>
          <p:nvPr/>
        </p:nvGrpSpPr>
        <p:grpSpPr>
          <a:xfrm>
            <a:off x="544720" y="1405370"/>
            <a:ext cx="1971675" cy="2180408"/>
            <a:chOff x="453410" y="1372353"/>
            <a:chExt cx="1971675" cy="2180408"/>
          </a:xfrm>
        </p:grpSpPr>
        <p:pic>
          <p:nvPicPr>
            <p:cNvPr id="17" name="Afbeelding 16">
              <a:extLst>
                <a:ext uri="{FF2B5EF4-FFF2-40B4-BE49-F238E27FC236}">
                  <a16:creationId xmlns:a16="http://schemas.microsoft.com/office/drawing/2014/main" id="{21BA3B7A-41CD-D83A-C6F6-176FD259D6B2}"/>
                </a:ext>
              </a:extLst>
            </p:cNvPr>
            <p:cNvPicPr>
              <a:picLocks noChangeAspect="1"/>
            </p:cNvPicPr>
            <p:nvPr/>
          </p:nvPicPr>
          <p:blipFill>
            <a:blip r:embed="rId6"/>
            <a:stretch>
              <a:fillRect/>
            </a:stretch>
          </p:blipFill>
          <p:spPr>
            <a:xfrm>
              <a:off x="453410" y="2933636"/>
              <a:ext cx="1971675" cy="619125"/>
            </a:xfrm>
            <a:prstGeom prst="rect">
              <a:avLst/>
            </a:prstGeom>
          </p:spPr>
        </p:pic>
        <p:pic>
          <p:nvPicPr>
            <p:cNvPr id="18" name="Picture 2">
              <a:extLst>
                <a:ext uri="{FF2B5EF4-FFF2-40B4-BE49-F238E27FC236}">
                  <a16:creationId xmlns:a16="http://schemas.microsoft.com/office/drawing/2014/main" id="{08EB6177-2C4E-1274-2174-91663876E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ep 18">
            <a:extLst>
              <a:ext uri="{FF2B5EF4-FFF2-40B4-BE49-F238E27FC236}">
                <a16:creationId xmlns:a16="http://schemas.microsoft.com/office/drawing/2014/main" id="{EBCAFCB4-18A8-B99D-4065-877E986F31F2}"/>
              </a:ext>
            </a:extLst>
          </p:cNvPr>
          <p:cNvGrpSpPr/>
          <p:nvPr/>
        </p:nvGrpSpPr>
        <p:grpSpPr>
          <a:xfrm>
            <a:off x="4330189" y="1867829"/>
            <a:ext cx="2909396" cy="1608441"/>
            <a:chOff x="4330189" y="1867829"/>
            <a:chExt cx="2909396" cy="1608441"/>
          </a:xfrm>
        </p:grpSpPr>
        <p:pic>
          <p:nvPicPr>
            <p:cNvPr id="20" name="Picture 6">
              <a:extLst>
                <a:ext uri="{FF2B5EF4-FFF2-40B4-BE49-F238E27FC236}">
                  <a16:creationId xmlns:a16="http://schemas.microsoft.com/office/drawing/2014/main" id="{C6690D6E-3D3D-0F57-2172-61ACD600DD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0189" y="1867829"/>
              <a:ext cx="2909396" cy="1454698"/>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a:extLst>
                <a:ext uri="{FF2B5EF4-FFF2-40B4-BE49-F238E27FC236}">
                  <a16:creationId xmlns:a16="http://schemas.microsoft.com/office/drawing/2014/main" id="{EEC60AAA-E4C4-D179-C4F3-C9320013CD71}"/>
                </a:ext>
              </a:extLst>
            </p:cNvPr>
            <p:cNvSpPr txBox="1"/>
            <p:nvPr/>
          </p:nvSpPr>
          <p:spPr>
            <a:xfrm>
              <a:off x="5423534" y="3076160"/>
              <a:ext cx="713209" cy="400110"/>
            </a:xfrm>
            <a:prstGeom prst="rect">
              <a:avLst/>
            </a:prstGeom>
            <a:noFill/>
          </p:spPr>
          <p:txBody>
            <a:bodyPr wrap="none" rtlCol="0">
              <a:spAutoFit/>
            </a:bodyPr>
            <a:lstStyle/>
            <a:p>
              <a:pPr algn="ctr"/>
              <a:r>
                <a:rPr lang="en-GB" sz="2000" i="0" dirty="0">
                  <a:latin typeface="+mn-lt"/>
                  <a:ea typeface="Roboto" panose="02000000000000000000" pitchFamily="2" charset="0"/>
                </a:rPr>
                <a:t>SSDT</a:t>
              </a:r>
              <a:endParaRPr lang="LID4096" sz="2000" i="0" dirty="0" err="1">
                <a:latin typeface="+mn-lt"/>
                <a:ea typeface="Roboto" panose="02000000000000000000" pitchFamily="2" charset="0"/>
              </a:endParaRPr>
            </a:p>
          </p:txBody>
        </p:sp>
      </p:grpSp>
      <p:pic>
        <p:nvPicPr>
          <p:cNvPr id="4" name="Tijdelijke aanduiding voor afbeelding 18" descr="Afbeelding met wolkenkrabber, gebouw, nacht, licht&#10;&#10;Automatisch gegenereerde beschrijving">
            <a:extLst>
              <a:ext uri="{FF2B5EF4-FFF2-40B4-BE49-F238E27FC236}">
                <a16:creationId xmlns:a16="http://schemas.microsoft.com/office/drawing/2014/main" id="{BB60E97F-7A0A-3030-B811-CE5296AD7621}"/>
              </a:ext>
            </a:extLst>
          </p:cNvPr>
          <p:cNvPicPr>
            <a:picLocks noGrp="1" noChangeAspect="1"/>
          </p:cNvPicPr>
          <p:nvPr>
            <p:ph type="pic" sz="quarter" idx="12"/>
          </p:nvPr>
        </p:nvPicPr>
        <p:blipFill>
          <a:blip r:embed="rId8" cstate="print">
            <a:extLst>
              <a:ext uri="{28A0092B-C50C-407E-A947-70E740481C1C}">
                <a14:useLocalDpi xmlns:a14="http://schemas.microsoft.com/office/drawing/2010/main" val="0"/>
              </a:ext>
            </a:extLst>
          </a:blip>
          <a:srcRect/>
          <a:stretch>
            <a:fillRect/>
          </a:stretch>
        </p:blipFill>
        <p:spPr>
          <a:xfrm>
            <a:off x="6635418" y="-2458"/>
            <a:ext cx="5556582" cy="6856830"/>
          </a:xfrm>
        </p:spPr>
      </p:pic>
    </p:spTree>
    <p:extLst>
      <p:ext uri="{BB962C8B-B14F-4D97-AF65-F5344CB8AC3E}">
        <p14:creationId xmlns:p14="http://schemas.microsoft.com/office/powerpoint/2010/main" val="315417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47" y="492943"/>
            <a:ext cx="10281024" cy="655274"/>
          </a:xfrm>
        </p:spPr>
        <p:txBody>
          <a:bodyPr wrap="square" anchor="t">
            <a:normAutofit/>
          </a:bodyPr>
          <a:lstStyle/>
          <a:p>
            <a:r>
              <a:rPr lang="en-GB" dirty="0"/>
              <a:t>Migration creation (Demo)</a:t>
            </a:r>
            <a:endParaRPr dirty="0"/>
          </a:p>
        </p:txBody>
      </p:sp>
      <p:sp>
        <p:nvSpPr>
          <p:cNvPr id="13" name="Content Placeholder 2"/>
          <p:cNvSpPr>
            <a:spLocks noGrp="1"/>
          </p:cNvSpPr>
          <p:nvPr>
            <p:ph idx="1"/>
          </p:nvPr>
        </p:nvSpPr>
        <p:spPr>
          <a:xfrm>
            <a:off x="369046" y="1282700"/>
            <a:ext cx="7418101" cy="4894263"/>
          </a:xfrm>
        </p:spPr>
        <p:txBody>
          <a:bodyPr wrap="square" anchor="t">
            <a:normAutofit fontScale="85000" lnSpcReduction="20000"/>
          </a:bodyPr>
          <a:lstStyle/>
          <a:p>
            <a:pPr>
              <a:spcBef>
                <a:spcPts val="1440"/>
              </a:spcBef>
              <a:spcAft>
                <a:spcPts val="1440"/>
              </a:spcAft>
            </a:pPr>
            <a:r>
              <a:rPr lang="en-GB" dirty="0"/>
              <a:t>Create baseline</a:t>
            </a:r>
          </a:p>
          <a:p>
            <a:pPr>
              <a:spcBef>
                <a:spcPts val="1440"/>
              </a:spcBef>
              <a:spcAft>
                <a:spcPts val="1440"/>
              </a:spcAft>
            </a:pPr>
            <a:r>
              <a:rPr lang="en-GB" dirty="0"/>
              <a:t>Make a change</a:t>
            </a:r>
          </a:p>
          <a:p>
            <a:pPr>
              <a:spcBef>
                <a:spcPts val="1440"/>
              </a:spcBef>
              <a:spcAft>
                <a:spcPts val="1440"/>
              </a:spcAft>
            </a:pPr>
            <a:r>
              <a:rPr lang="en-GB" dirty="0"/>
              <a:t>Create a migration</a:t>
            </a:r>
          </a:p>
          <a:p>
            <a:pPr>
              <a:spcBef>
                <a:spcPts val="1440"/>
              </a:spcBef>
              <a:spcAft>
                <a:spcPts val="1440"/>
              </a:spcAft>
            </a:pPr>
            <a:r>
              <a:rPr lang="en-GB" dirty="0"/>
              <a:t>Apply migrations to another DB</a:t>
            </a:r>
          </a:p>
          <a:p>
            <a:pPr>
              <a:spcBef>
                <a:spcPts val="1440"/>
              </a:spcBef>
              <a:spcAft>
                <a:spcPts val="1440"/>
              </a:spcAft>
            </a:pPr>
            <a:r>
              <a:rPr lang="en-GB" dirty="0"/>
              <a:t>Commit and push to remote</a:t>
            </a:r>
          </a:p>
          <a:p>
            <a:pPr>
              <a:spcBef>
                <a:spcPts val="1440"/>
              </a:spcBef>
              <a:spcAft>
                <a:spcPts val="1440"/>
              </a:spcAft>
            </a:pPr>
            <a:r>
              <a:rPr lang="en-GB" dirty="0"/>
              <a:t>Create PR</a:t>
            </a:r>
            <a:endParaRPr dirty="0"/>
          </a:p>
        </p:txBody>
      </p:sp>
      <p:pic>
        <p:nvPicPr>
          <p:cNvPr id="3" name="Tijdelijke aanduiding voor afbeelding 18" descr="Afbeelding met wolkenkrabber, gebouw, nacht, licht&#10;&#10;Automatisch gegenereerde beschrijving">
            <a:extLst>
              <a:ext uri="{FF2B5EF4-FFF2-40B4-BE49-F238E27FC236}">
                <a16:creationId xmlns:a16="http://schemas.microsoft.com/office/drawing/2014/main" id="{CFFB2794-2564-248E-BBCC-093210B35D3F}"/>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a:stretch>
            <a:fillRect/>
          </a:stretch>
        </p:blipFill>
        <p:spPr>
          <a:xfrm>
            <a:off x="6635418" y="-2458"/>
            <a:ext cx="5556582" cy="6856830"/>
          </a:xfrm>
        </p:spPr>
      </p:pic>
    </p:spTree>
    <p:extLst>
      <p:ext uri="{BB962C8B-B14F-4D97-AF65-F5344CB8AC3E}">
        <p14:creationId xmlns:p14="http://schemas.microsoft.com/office/powerpoint/2010/main" val="296185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46" y="457684"/>
            <a:ext cx="9418359" cy="679122"/>
          </a:xfrm>
        </p:spPr>
        <p:txBody>
          <a:bodyPr wrap="square" anchor="t">
            <a:normAutofit/>
          </a:bodyPr>
          <a:lstStyle/>
          <a:p>
            <a:r>
              <a:rPr lang="nl-NL" dirty="0"/>
              <a:t>How </a:t>
            </a:r>
            <a:r>
              <a:rPr lang="nl-NL" dirty="0" err="1"/>
              <a:t>to</a:t>
            </a:r>
            <a:r>
              <a:rPr lang="nl-NL" dirty="0"/>
              <a:t> </a:t>
            </a:r>
            <a:r>
              <a:rPr lang="nl-NL" dirty="0" err="1"/>
              <a:t>create</a:t>
            </a:r>
            <a:r>
              <a:rPr lang="nl-NL" dirty="0"/>
              <a:t> </a:t>
            </a:r>
            <a:r>
              <a:rPr lang="nl-NL" dirty="0" err="1"/>
              <a:t>migrations</a:t>
            </a:r>
            <a:r>
              <a:rPr lang="nl-NL" dirty="0"/>
              <a:t>? (</a:t>
            </a:r>
            <a:r>
              <a:rPr lang="en-GB" dirty="0"/>
              <a:t>Hands-on)</a:t>
            </a:r>
            <a:endParaRPr dirty="0"/>
          </a:p>
        </p:txBody>
      </p:sp>
      <p:grpSp>
        <p:nvGrpSpPr>
          <p:cNvPr id="12" name="Groep 11">
            <a:extLst>
              <a:ext uri="{FF2B5EF4-FFF2-40B4-BE49-F238E27FC236}">
                <a16:creationId xmlns:a16="http://schemas.microsoft.com/office/drawing/2014/main" id="{C80DFA4B-C78A-C42C-9C33-A92BE0FFD95F}"/>
              </a:ext>
            </a:extLst>
          </p:cNvPr>
          <p:cNvGrpSpPr/>
          <p:nvPr/>
        </p:nvGrpSpPr>
        <p:grpSpPr>
          <a:xfrm>
            <a:off x="1649799" y="4279556"/>
            <a:ext cx="2143125" cy="2137494"/>
            <a:chOff x="339031" y="1372353"/>
            <a:chExt cx="2143125" cy="2137494"/>
          </a:xfrm>
        </p:grpSpPr>
        <p:pic>
          <p:nvPicPr>
            <p:cNvPr id="7" name="Afbeelding 6">
              <a:extLst>
                <a:ext uri="{FF2B5EF4-FFF2-40B4-BE49-F238E27FC236}">
                  <a16:creationId xmlns:a16="http://schemas.microsoft.com/office/drawing/2014/main" id="{E0F2551B-98AC-DFA3-9A18-F3506A2D22DD}"/>
                </a:ext>
              </a:extLst>
            </p:cNvPr>
            <p:cNvPicPr>
              <a:picLocks noChangeAspect="1"/>
            </p:cNvPicPr>
            <p:nvPr/>
          </p:nvPicPr>
          <p:blipFill>
            <a:blip r:embed="rId3"/>
            <a:stretch>
              <a:fillRect/>
            </a:stretch>
          </p:blipFill>
          <p:spPr>
            <a:xfrm>
              <a:off x="339031" y="2947872"/>
              <a:ext cx="2143125" cy="561975"/>
            </a:xfrm>
            <a:prstGeom prst="rect">
              <a:avLst/>
            </a:prstGeom>
          </p:spPr>
        </p:pic>
        <p:pic>
          <p:nvPicPr>
            <p:cNvPr id="6" name="Picture 2">
              <a:extLst>
                <a:ext uri="{FF2B5EF4-FFF2-40B4-BE49-F238E27FC236}">
                  <a16:creationId xmlns:a16="http://schemas.microsoft.com/office/drawing/2014/main" id="{0E66162D-A034-C6A8-4432-E57ED0AC4F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ep 9">
            <a:extLst>
              <a:ext uri="{FF2B5EF4-FFF2-40B4-BE49-F238E27FC236}">
                <a16:creationId xmlns:a16="http://schemas.microsoft.com/office/drawing/2014/main" id="{4317C7D5-2BA3-4AD6-66AF-7C38C173DEAD}"/>
              </a:ext>
            </a:extLst>
          </p:cNvPr>
          <p:cNvGrpSpPr/>
          <p:nvPr/>
        </p:nvGrpSpPr>
        <p:grpSpPr>
          <a:xfrm>
            <a:off x="3850233" y="4053755"/>
            <a:ext cx="1862458" cy="2105261"/>
            <a:chOff x="4589698" y="4428220"/>
            <a:chExt cx="1506302" cy="1746666"/>
          </a:xfrm>
        </p:grpSpPr>
        <p:pic>
          <p:nvPicPr>
            <p:cNvPr id="8" name="Picture 2" descr="OpenDBDiff · GitHub">
              <a:extLst>
                <a:ext uri="{FF2B5EF4-FFF2-40B4-BE49-F238E27FC236}">
                  <a16:creationId xmlns:a16="http://schemas.microsoft.com/office/drawing/2014/main" id="{8C98E01A-D211-A536-257E-B219D3B739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698" y="4428220"/>
              <a:ext cx="1506302" cy="1506302"/>
            </a:xfrm>
            <a:prstGeom prst="rect">
              <a:avLst/>
            </a:prstGeom>
            <a:noFill/>
            <a:extLst>
              <a:ext uri="{909E8E84-426E-40DD-AFC4-6F175D3DCCD1}">
                <a14:hiddenFill xmlns:a14="http://schemas.microsoft.com/office/drawing/2010/main">
                  <a:solidFill>
                    <a:srgbClr val="FFFFFF"/>
                  </a:solidFill>
                </a14:hiddenFill>
              </a:ext>
            </a:extLst>
          </p:spPr>
        </p:pic>
        <p:sp>
          <p:nvSpPr>
            <p:cNvPr id="9" name="Tekstvak 8">
              <a:extLst>
                <a:ext uri="{FF2B5EF4-FFF2-40B4-BE49-F238E27FC236}">
                  <a16:creationId xmlns:a16="http://schemas.microsoft.com/office/drawing/2014/main" id="{9620EF97-2D29-6CF7-5AB1-594874D5EE58}"/>
                </a:ext>
              </a:extLst>
            </p:cNvPr>
            <p:cNvSpPr txBox="1"/>
            <p:nvPr/>
          </p:nvSpPr>
          <p:spPr>
            <a:xfrm>
              <a:off x="4749469" y="5842928"/>
              <a:ext cx="1178743" cy="331958"/>
            </a:xfrm>
            <a:prstGeom prst="rect">
              <a:avLst/>
            </a:prstGeom>
            <a:noFill/>
          </p:spPr>
          <p:txBody>
            <a:bodyPr wrap="none" rtlCol="0">
              <a:spAutoFit/>
            </a:bodyPr>
            <a:lstStyle/>
            <a:p>
              <a:pPr algn="ctr"/>
              <a:r>
                <a:rPr lang="en-GB" sz="2000" i="0" dirty="0">
                  <a:latin typeface="+mn-lt"/>
                  <a:ea typeface="Roboto" panose="02000000000000000000" pitchFamily="2" charset="0"/>
                </a:rPr>
                <a:t>OpenDBDiff</a:t>
              </a:r>
              <a:endParaRPr lang="LID4096" sz="2000" i="0" dirty="0" err="1">
                <a:latin typeface="+mn-lt"/>
                <a:ea typeface="Roboto" panose="02000000000000000000" pitchFamily="2" charset="0"/>
              </a:endParaRPr>
            </a:p>
          </p:txBody>
        </p:sp>
      </p:grpSp>
      <p:grpSp>
        <p:nvGrpSpPr>
          <p:cNvPr id="16" name="Groep 15">
            <a:extLst>
              <a:ext uri="{FF2B5EF4-FFF2-40B4-BE49-F238E27FC236}">
                <a16:creationId xmlns:a16="http://schemas.microsoft.com/office/drawing/2014/main" id="{DA9815E5-6DEF-C883-F769-27655E1E9E37}"/>
              </a:ext>
            </a:extLst>
          </p:cNvPr>
          <p:cNvGrpSpPr/>
          <p:nvPr/>
        </p:nvGrpSpPr>
        <p:grpSpPr>
          <a:xfrm>
            <a:off x="544720" y="1405370"/>
            <a:ext cx="1971675" cy="2180408"/>
            <a:chOff x="453410" y="1372353"/>
            <a:chExt cx="1971675" cy="2180408"/>
          </a:xfrm>
        </p:grpSpPr>
        <p:pic>
          <p:nvPicPr>
            <p:cNvPr id="17" name="Afbeelding 16">
              <a:extLst>
                <a:ext uri="{FF2B5EF4-FFF2-40B4-BE49-F238E27FC236}">
                  <a16:creationId xmlns:a16="http://schemas.microsoft.com/office/drawing/2014/main" id="{21BA3B7A-41CD-D83A-C6F6-176FD259D6B2}"/>
                </a:ext>
              </a:extLst>
            </p:cNvPr>
            <p:cNvPicPr>
              <a:picLocks noChangeAspect="1"/>
            </p:cNvPicPr>
            <p:nvPr/>
          </p:nvPicPr>
          <p:blipFill>
            <a:blip r:embed="rId6"/>
            <a:stretch>
              <a:fillRect/>
            </a:stretch>
          </p:blipFill>
          <p:spPr>
            <a:xfrm>
              <a:off x="453410" y="2933636"/>
              <a:ext cx="1971675" cy="619125"/>
            </a:xfrm>
            <a:prstGeom prst="rect">
              <a:avLst/>
            </a:prstGeom>
          </p:spPr>
        </p:pic>
        <p:pic>
          <p:nvPicPr>
            <p:cNvPr id="18" name="Picture 2">
              <a:extLst>
                <a:ext uri="{FF2B5EF4-FFF2-40B4-BE49-F238E27FC236}">
                  <a16:creationId xmlns:a16="http://schemas.microsoft.com/office/drawing/2014/main" id="{08EB6177-2C4E-1274-2174-91663876E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552" y="1372353"/>
              <a:ext cx="1755392" cy="1668859"/>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8">
            <a:extLst>
              <a:ext uri="{FF2B5EF4-FFF2-40B4-BE49-F238E27FC236}">
                <a16:creationId xmlns:a16="http://schemas.microsoft.com/office/drawing/2014/main" id="{53B4A47F-2AE2-5874-C677-C5D00C33DBD2}"/>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a:xfrm>
            <a:off x="6651746" y="0"/>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249707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C601E-F0B3-A6CC-9FFA-35A83538B9AB}"/>
              </a:ext>
            </a:extLst>
          </p:cNvPr>
          <p:cNvSpPr/>
          <p:nvPr/>
        </p:nvSpPr>
        <p:spPr>
          <a:xfrm>
            <a:off x="0" y="294370"/>
            <a:ext cx="12192000" cy="1240366"/>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13" name="Content Placeholder 12">
            <a:extLst>
              <a:ext uri="{FF2B5EF4-FFF2-40B4-BE49-F238E27FC236}">
                <a16:creationId xmlns:a16="http://schemas.microsoft.com/office/drawing/2014/main" id="{CF33DA32-C2FC-B873-6FF4-4896EBF4B02F}"/>
              </a:ext>
            </a:extLst>
          </p:cNvPr>
          <p:cNvSpPr>
            <a:spLocks noGrp="1"/>
          </p:cNvSpPr>
          <p:nvPr>
            <p:ph idx="1"/>
          </p:nvPr>
        </p:nvSpPr>
        <p:spPr>
          <a:xfrm>
            <a:off x="369047" y="485980"/>
            <a:ext cx="10515600" cy="5457467"/>
          </a:xfrm>
        </p:spPr>
        <p:txBody>
          <a:bodyPr>
            <a:normAutofit fontScale="92500" lnSpcReduction="10000"/>
          </a:bodyPr>
          <a:lstStyle/>
          <a:p>
            <a:pPr marL="971550" lvl="1" indent="-514350">
              <a:buFont typeface="+mj-lt"/>
              <a:buAutoNum type="arabicPeriod"/>
            </a:pPr>
            <a:r>
              <a:rPr lang="en-US" b="1" dirty="0">
                <a:solidFill>
                  <a:schemeClr val="bg1"/>
                </a:solidFill>
                <a:latin typeface="IBM Plex Sans"/>
              </a:rPr>
              <a:t>Introduction, Git basics</a:t>
            </a:r>
          </a:p>
          <a:p>
            <a:pPr marL="1314450" lvl="2"/>
            <a:r>
              <a:rPr lang="en-US" i="1" dirty="0">
                <a:solidFill>
                  <a:schemeClr val="bg1"/>
                </a:solidFill>
                <a:latin typeface="IBM Plex Sans"/>
              </a:rPr>
              <a:t>Version Control: what, why and how do we use it?</a:t>
            </a:r>
            <a:br>
              <a:rPr lang="en-US" i="1" dirty="0">
                <a:latin typeface="IBM Plex Sans"/>
              </a:rPr>
            </a:br>
            <a:endParaRPr lang="en-US" i="1" dirty="0">
              <a:latin typeface="IBM Plex Sans"/>
            </a:endParaRPr>
          </a:p>
          <a:p>
            <a:pPr marL="971550" lvl="1" indent="-514350">
              <a:buAutoNum type="arabicPeriod"/>
            </a:pPr>
            <a:r>
              <a:rPr lang="en-US" b="1" dirty="0">
                <a:latin typeface="IBM Plex Sans SemiBold"/>
                <a:cs typeface="Arial"/>
              </a:rPr>
              <a:t>Treating Database as code</a:t>
            </a:r>
          </a:p>
          <a:p>
            <a:pPr marL="1314450" lvl="2"/>
            <a:r>
              <a:rPr lang="en-US" i="1" dirty="0">
                <a:latin typeface="IBM Plex Sans"/>
                <a:cs typeface="Arial"/>
              </a:rPr>
              <a:t>How to extract your database and what are the benefits of migrations</a:t>
            </a:r>
          </a:p>
          <a:p>
            <a:pPr marL="1314450" lvl="2"/>
            <a:endParaRPr lang="en-US" i="1" dirty="0">
              <a:latin typeface="Arial"/>
              <a:cs typeface="Arial"/>
            </a:endParaRPr>
          </a:p>
          <a:p>
            <a:pPr marL="971550" lvl="1" indent="-514350">
              <a:buAutoNum type="arabicPeriod"/>
            </a:pPr>
            <a:r>
              <a:rPr lang="en-US" b="1" dirty="0">
                <a:latin typeface="IBM Plex Sans"/>
              </a:rPr>
              <a:t>Branching strategies and conventions</a:t>
            </a:r>
          </a:p>
          <a:p>
            <a:pPr marL="1314450" lvl="2"/>
            <a:r>
              <a:rPr lang="en-US" i="1" dirty="0">
                <a:latin typeface="IBM Plex Sans"/>
              </a:rPr>
              <a:t>With the database in Git, how do we collaborate and work in parallel</a:t>
            </a:r>
            <a:endParaRPr lang="en-US" dirty="0"/>
          </a:p>
          <a:p>
            <a:pPr marL="971550" lvl="2" indent="0">
              <a:buNone/>
            </a:pPr>
            <a:endParaRPr lang="en-US" i="1" dirty="0">
              <a:latin typeface="IBM Plex Sans"/>
            </a:endParaRPr>
          </a:p>
          <a:p>
            <a:pPr marL="971550" lvl="1" indent="-514350">
              <a:buAutoNum type="arabicPeriod"/>
            </a:pPr>
            <a:r>
              <a:rPr lang="en-US" b="1" dirty="0">
                <a:latin typeface="IBM Plex Sans"/>
              </a:rPr>
              <a:t>Automation and pipelines</a:t>
            </a:r>
          </a:p>
          <a:p>
            <a:pPr marL="1314450" lvl="2"/>
            <a:r>
              <a:rPr lang="en-US" i="1" dirty="0">
                <a:latin typeface="IBM Plex Sans"/>
              </a:rPr>
              <a:t>Automate deploying database changes to different environments</a:t>
            </a:r>
            <a:endParaRPr lang="en-US" i="1" dirty="0"/>
          </a:p>
        </p:txBody>
      </p:sp>
    </p:spTree>
    <p:extLst>
      <p:ext uri="{BB962C8B-B14F-4D97-AF65-F5344CB8AC3E}">
        <p14:creationId xmlns:p14="http://schemas.microsoft.com/office/powerpoint/2010/main" val="23485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69AF7B-C5B9-071C-2AAA-EF5CC04B2A64}"/>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le 1"/>
          <p:cNvSpPr>
            <a:spLocks noGrp="1"/>
          </p:cNvSpPr>
          <p:nvPr>
            <p:ph type="title"/>
          </p:nvPr>
        </p:nvSpPr>
        <p:spPr>
          <a:xfrm>
            <a:off x="369047" y="492943"/>
            <a:ext cx="10281024" cy="655274"/>
          </a:xfrm>
        </p:spPr>
        <p:txBody>
          <a:bodyPr wrap="square" anchor="t">
            <a:normAutofit/>
          </a:bodyPr>
          <a:lstStyle/>
          <a:p>
            <a:r>
              <a:rPr lang="en-GB" dirty="0"/>
              <a:t>Migration creation (Hands-on)</a:t>
            </a:r>
            <a:endParaRPr dirty="0"/>
          </a:p>
        </p:txBody>
      </p:sp>
      <p:sp>
        <p:nvSpPr>
          <p:cNvPr id="13" name="Content Placeholder 2"/>
          <p:cNvSpPr>
            <a:spLocks noGrp="1"/>
          </p:cNvSpPr>
          <p:nvPr>
            <p:ph idx="1"/>
          </p:nvPr>
        </p:nvSpPr>
        <p:spPr>
          <a:xfrm>
            <a:off x="369046" y="1282700"/>
            <a:ext cx="7418101" cy="4894263"/>
          </a:xfrm>
        </p:spPr>
        <p:txBody>
          <a:bodyPr wrap="square" anchor="t">
            <a:normAutofit fontScale="85000" lnSpcReduction="20000"/>
          </a:bodyPr>
          <a:lstStyle/>
          <a:p>
            <a:pPr>
              <a:spcBef>
                <a:spcPts val="1440"/>
              </a:spcBef>
              <a:spcAft>
                <a:spcPts val="1440"/>
              </a:spcAft>
            </a:pPr>
            <a:r>
              <a:rPr lang="en-GB" dirty="0"/>
              <a:t>Create baseline</a:t>
            </a:r>
          </a:p>
          <a:p>
            <a:pPr>
              <a:spcBef>
                <a:spcPts val="1440"/>
              </a:spcBef>
              <a:spcAft>
                <a:spcPts val="1440"/>
              </a:spcAft>
            </a:pPr>
            <a:r>
              <a:rPr lang="en-GB" dirty="0"/>
              <a:t>Make a change</a:t>
            </a:r>
          </a:p>
          <a:p>
            <a:pPr>
              <a:spcBef>
                <a:spcPts val="1440"/>
              </a:spcBef>
              <a:spcAft>
                <a:spcPts val="1440"/>
              </a:spcAft>
            </a:pPr>
            <a:r>
              <a:rPr lang="en-GB" dirty="0"/>
              <a:t>Create a migration</a:t>
            </a:r>
          </a:p>
          <a:p>
            <a:pPr>
              <a:spcBef>
                <a:spcPts val="1440"/>
              </a:spcBef>
              <a:spcAft>
                <a:spcPts val="1440"/>
              </a:spcAft>
            </a:pPr>
            <a:r>
              <a:rPr lang="en-GB" dirty="0"/>
              <a:t>Apply migrations to another DB</a:t>
            </a:r>
          </a:p>
          <a:p>
            <a:pPr>
              <a:spcBef>
                <a:spcPts val="1440"/>
              </a:spcBef>
              <a:spcAft>
                <a:spcPts val="1440"/>
              </a:spcAft>
            </a:pPr>
            <a:r>
              <a:rPr lang="en-GB" dirty="0"/>
              <a:t>Commit and push to remote</a:t>
            </a:r>
          </a:p>
          <a:p>
            <a:pPr>
              <a:spcBef>
                <a:spcPts val="1440"/>
              </a:spcBef>
              <a:spcAft>
                <a:spcPts val="1440"/>
              </a:spcAft>
            </a:pPr>
            <a:r>
              <a:rPr lang="en-GB" dirty="0"/>
              <a:t>Create PR</a:t>
            </a:r>
            <a:endParaRPr dirty="0"/>
          </a:p>
        </p:txBody>
      </p:sp>
    </p:spTree>
    <p:extLst>
      <p:ext uri="{BB962C8B-B14F-4D97-AF65-F5344CB8AC3E}">
        <p14:creationId xmlns:p14="http://schemas.microsoft.com/office/powerpoint/2010/main" val="5541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77BB-6A3F-E84A-8AA1-D2B43011698B}"/>
              </a:ext>
            </a:extLst>
          </p:cNvPr>
          <p:cNvSpPr>
            <a:spLocks noGrp="1"/>
          </p:cNvSpPr>
          <p:nvPr>
            <p:ph type="title"/>
          </p:nvPr>
        </p:nvSpPr>
        <p:spPr>
          <a:xfrm>
            <a:off x="354578" y="2225800"/>
            <a:ext cx="8129806" cy="798443"/>
          </a:xfrm>
        </p:spPr>
        <p:txBody>
          <a:bodyPr/>
          <a:lstStyle/>
          <a:p>
            <a:r>
              <a:rPr lang="en-US" dirty="0"/>
              <a:t>The end of this block</a:t>
            </a:r>
          </a:p>
        </p:txBody>
      </p:sp>
      <p:pic>
        <p:nvPicPr>
          <p:cNvPr id="9" name="Graphic 8">
            <a:extLst>
              <a:ext uri="{FF2B5EF4-FFF2-40B4-BE49-F238E27FC236}">
                <a16:creationId xmlns:a16="http://schemas.microsoft.com/office/drawing/2014/main" id="{B6ACCA4E-1481-92CD-9722-92E907E72F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0962" y="809710"/>
            <a:ext cx="2011038" cy="2011038"/>
          </a:xfrm>
          <a:prstGeom prst="rect">
            <a:avLst/>
          </a:prstGeom>
        </p:spPr>
      </p:pic>
      <p:pic>
        <p:nvPicPr>
          <p:cNvPr id="20" name="Graphic 19">
            <a:extLst>
              <a:ext uri="{FF2B5EF4-FFF2-40B4-BE49-F238E27FC236}">
                <a16:creationId xmlns:a16="http://schemas.microsoft.com/office/drawing/2014/main" id="{2ABEAF13-053C-345A-B15B-D91E096ED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9429" y="2924917"/>
            <a:ext cx="2011038" cy="2011038"/>
          </a:xfrm>
          <a:prstGeom prst="rect">
            <a:avLst/>
          </a:prstGeom>
        </p:spPr>
      </p:pic>
      <p:pic>
        <p:nvPicPr>
          <p:cNvPr id="22" name="Graphic 21">
            <a:extLst>
              <a:ext uri="{FF2B5EF4-FFF2-40B4-BE49-F238E27FC236}">
                <a16:creationId xmlns:a16="http://schemas.microsoft.com/office/drawing/2014/main" id="{DEBE630D-C629-2F1C-46AF-5F4023667C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543" y="4935955"/>
            <a:ext cx="2011038" cy="2011038"/>
          </a:xfrm>
          <a:prstGeom prst="rect">
            <a:avLst/>
          </a:prstGeom>
        </p:spPr>
      </p:pic>
    </p:spTree>
    <p:extLst>
      <p:ext uri="{BB962C8B-B14F-4D97-AF65-F5344CB8AC3E}">
        <p14:creationId xmlns:p14="http://schemas.microsoft.com/office/powerpoint/2010/main" val="2860978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C601E-F0B3-A6CC-9FFA-35A83538B9AB}"/>
              </a:ext>
            </a:extLst>
          </p:cNvPr>
          <p:cNvSpPr/>
          <p:nvPr/>
        </p:nvSpPr>
        <p:spPr>
          <a:xfrm>
            <a:off x="0" y="3254740"/>
            <a:ext cx="12192000" cy="1240366"/>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Roboto" panose="02000000000000000000" pitchFamily="2" charset="0"/>
              <a:ea typeface="Roboto" panose="02000000000000000000" pitchFamily="2" charset="0"/>
            </a:endParaRPr>
          </a:p>
        </p:txBody>
      </p:sp>
      <p:sp>
        <p:nvSpPr>
          <p:cNvPr id="13" name="Content Placeholder 12">
            <a:extLst>
              <a:ext uri="{FF2B5EF4-FFF2-40B4-BE49-F238E27FC236}">
                <a16:creationId xmlns:a16="http://schemas.microsoft.com/office/drawing/2014/main" id="{CF33DA32-C2FC-B873-6FF4-4896EBF4B02F}"/>
              </a:ext>
            </a:extLst>
          </p:cNvPr>
          <p:cNvSpPr>
            <a:spLocks noGrp="1"/>
          </p:cNvSpPr>
          <p:nvPr>
            <p:ph idx="1"/>
          </p:nvPr>
        </p:nvSpPr>
        <p:spPr>
          <a:xfrm>
            <a:off x="369047" y="485980"/>
            <a:ext cx="10515600" cy="5457467"/>
          </a:xfrm>
        </p:spPr>
        <p:txBody>
          <a:bodyPr>
            <a:normAutofit fontScale="92500" lnSpcReduction="10000"/>
          </a:bodyPr>
          <a:lstStyle/>
          <a:p>
            <a:pPr marL="971550" lvl="1" indent="-514350">
              <a:buFont typeface="+mj-lt"/>
              <a:buAutoNum type="arabicPeriod"/>
            </a:pPr>
            <a:r>
              <a:rPr lang="en-US" b="1" dirty="0">
                <a:latin typeface="IBM Plex Sans"/>
              </a:rPr>
              <a:t>Introduction, Git basics</a:t>
            </a:r>
          </a:p>
          <a:p>
            <a:pPr marL="1314450" lvl="2"/>
            <a:r>
              <a:rPr lang="en-US" i="1" dirty="0">
                <a:latin typeface="IBM Plex Sans"/>
              </a:rPr>
              <a:t>Version Control, what, why and how do we use it</a:t>
            </a:r>
            <a:br>
              <a:rPr lang="en-US" i="1" dirty="0">
                <a:latin typeface="IBM Plex Sans"/>
              </a:rPr>
            </a:br>
            <a:endParaRPr lang="en-US" i="1" dirty="0">
              <a:latin typeface="IBM Plex Sans"/>
            </a:endParaRPr>
          </a:p>
          <a:p>
            <a:pPr marL="971550" lvl="1" indent="-514350">
              <a:buAutoNum type="arabicPeriod"/>
            </a:pPr>
            <a:r>
              <a:rPr lang="en-US" b="1" dirty="0">
                <a:latin typeface="IBM Plex Sans SemiBold"/>
                <a:cs typeface="Arial"/>
              </a:rPr>
              <a:t>Treating Database as code</a:t>
            </a:r>
          </a:p>
          <a:p>
            <a:pPr marL="1314450" lvl="2"/>
            <a:r>
              <a:rPr lang="en-US" i="1" dirty="0">
                <a:latin typeface="IBM Plex Sans"/>
                <a:cs typeface="Arial"/>
              </a:rPr>
              <a:t>How to extract your database and what are the benefits of migrations</a:t>
            </a:r>
          </a:p>
          <a:p>
            <a:pPr marL="1314450" lvl="2"/>
            <a:endParaRPr lang="en-US" i="1" dirty="0">
              <a:latin typeface="Arial"/>
              <a:cs typeface="Arial"/>
            </a:endParaRPr>
          </a:p>
          <a:p>
            <a:pPr marL="971550" lvl="1" indent="-514350">
              <a:buAutoNum type="arabicPeriod"/>
            </a:pPr>
            <a:r>
              <a:rPr lang="en-US" b="1" dirty="0">
                <a:solidFill>
                  <a:schemeClr val="bg1"/>
                </a:solidFill>
                <a:latin typeface="IBM Plex Sans"/>
              </a:rPr>
              <a:t>Branching strategies and conventions</a:t>
            </a:r>
          </a:p>
          <a:p>
            <a:pPr marL="1314450" lvl="2"/>
            <a:r>
              <a:rPr lang="en-US" i="1" dirty="0">
                <a:solidFill>
                  <a:schemeClr val="bg1"/>
                </a:solidFill>
                <a:latin typeface="IBM Plex Sans"/>
              </a:rPr>
              <a:t>With the database in Git, how do we collaborate and work in parallel</a:t>
            </a:r>
            <a:endParaRPr lang="en-US" dirty="0">
              <a:solidFill>
                <a:schemeClr val="bg1"/>
              </a:solidFill>
            </a:endParaRPr>
          </a:p>
          <a:p>
            <a:pPr marL="971550" lvl="2" indent="0">
              <a:buNone/>
            </a:pPr>
            <a:endParaRPr lang="en-US" i="1" dirty="0">
              <a:latin typeface="IBM Plex Sans"/>
            </a:endParaRPr>
          </a:p>
          <a:p>
            <a:pPr marL="971550" lvl="1" indent="-514350">
              <a:buAutoNum type="arabicPeriod"/>
            </a:pPr>
            <a:r>
              <a:rPr lang="en-US" b="1" dirty="0">
                <a:latin typeface="IBM Plex Sans"/>
              </a:rPr>
              <a:t>Automation and pipelines</a:t>
            </a:r>
          </a:p>
          <a:p>
            <a:pPr marL="1314450" lvl="2"/>
            <a:r>
              <a:rPr lang="en-US" i="1" dirty="0">
                <a:latin typeface="IBM Plex Sans"/>
              </a:rPr>
              <a:t>Automate deploying database changes to different environments</a:t>
            </a:r>
            <a:endParaRPr lang="en-US" i="1" dirty="0"/>
          </a:p>
        </p:txBody>
      </p:sp>
    </p:spTree>
    <p:extLst>
      <p:ext uri="{BB962C8B-B14F-4D97-AF65-F5344CB8AC3E}">
        <p14:creationId xmlns:p14="http://schemas.microsoft.com/office/powerpoint/2010/main" val="79333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C2152E-5B7A-E384-C9CD-81839E473A06}"/>
              </a:ext>
            </a:extLst>
          </p:cNvPr>
          <p:cNvGrpSpPr/>
          <p:nvPr/>
        </p:nvGrpSpPr>
        <p:grpSpPr>
          <a:xfrm>
            <a:off x="797975" y="1763524"/>
            <a:ext cx="497011" cy="1437173"/>
            <a:chOff x="1136057" y="1763524"/>
            <a:chExt cx="576946" cy="1437173"/>
          </a:xfrm>
        </p:grpSpPr>
        <p:cxnSp>
          <p:nvCxnSpPr>
            <p:cNvPr id="71" name="Straight Connector 70">
              <a:extLst>
                <a:ext uri="{FF2B5EF4-FFF2-40B4-BE49-F238E27FC236}">
                  <a16:creationId xmlns:a16="http://schemas.microsoft.com/office/drawing/2014/main" id="{0F173D79-A3B6-7CBD-050C-8DD9826D66CE}"/>
                </a:ext>
              </a:extLst>
            </p:cNvPr>
            <p:cNvCxnSpPr>
              <a:cxnSpLocks/>
            </p:cNvCxnSpPr>
            <p:nvPr/>
          </p:nvCxnSpPr>
          <p:spPr>
            <a:xfrm>
              <a:off x="1424530" y="1763524"/>
              <a:ext cx="0" cy="1433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20E6A1-8676-343E-1931-10A0E11A63E1}"/>
                </a:ext>
              </a:extLst>
            </p:cNvPr>
            <p:cNvCxnSpPr/>
            <p:nvPr/>
          </p:nvCxnSpPr>
          <p:spPr>
            <a:xfrm>
              <a:off x="1424530" y="1763524"/>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6D13E2-D4D0-54F2-8E6B-30E6B7CD55B7}"/>
                </a:ext>
              </a:extLst>
            </p:cNvPr>
            <p:cNvCxnSpPr/>
            <p:nvPr/>
          </p:nvCxnSpPr>
          <p:spPr>
            <a:xfrm>
              <a:off x="1424530" y="2516716"/>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355D8A-B567-3599-3DBC-D6668ED88213}"/>
                </a:ext>
              </a:extLst>
            </p:cNvPr>
            <p:cNvCxnSpPr/>
            <p:nvPr/>
          </p:nvCxnSpPr>
          <p:spPr>
            <a:xfrm>
              <a:off x="1424530" y="3200697"/>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352611-E655-323E-2CEC-9848B5E1F49C}"/>
                </a:ext>
              </a:extLst>
            </p:cNvPr>
            <p:cNvCxnSpPr/>
            <p:nvPr/>
          </p:nvCxnSpPr>
          <p:spPr>
            <a:xfrm>
              <a:off x="1136057" y="2516716"/>
              <a:ext cx="28847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AE0493E-A064-1B15-453D-9520138DA116}"/>
              </a:ext>
            </a:extLst>
          </p:cNvPr>
          <p:cNvGrpSpPr/>
          <p:nvPr/>
        </p:nvGrpSpPr>
        <p:grpSpPr>
          <a:xfrm>
            <a:off x="10290470" y="3074957"/>
            <a:ext cx="1038148" cy="1477234"/>
            <a:chOff x="10290470" y="3074957"/>
            <a:chExt cx="1038148" cy="1477234"/>
          </a:xfrm>
        </p:grpSpPr>
        <p:cxnSp>
          <p:nvCxnSpPr>
            <p:cNvPr id="92" name="Straight Arrow Connector 91">
              <a:extLst>
                <a:ext uri="{FF2B5EF4-FFF2-40B4-BE49-F238E27FC236}">
                  <a16:creationId xmlns:a16="http://schemas.microsoft.com/office/drawing/2014/main" id="{09CCB530-6B34-C582-81E6-3BB9D5FF6FD2}"/>
                </a:ext>
              </a:extLst>
            </p:cNvPr>
            <p:cNvCxnSpPr>
              <a:cxnSpLocks/>
            </p:cNvCxnSpPr>
            <p:nvPr/>
          </p:nvCxnSpPr>
          <p:spPr>
            <a:xfrm>
              <a:off x="10572974" y="3097955"/>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3" name="Freeform 9">
              <a:extLst>
                <a:ext uri="{FF2B5EF4-FFF2-40B4-BE49-F238E27FC236}">
                  <a16:creationId xmlns:a16="http://schemas.microsoft.com/office/drawing/2014/main" id="{7063905E-7193-9955-A61A-564548213E9B}"/>
                </a:ext>
              </a:extLst>
            </p:cNvPr>
            <p:cNvSpPr>
              <a:spLocks noChangeArrowheads="1"/>
            </p:cNvSpPr>
            <p:nvPr/>
          </p:nvSpPr>
          <p:spPr bwMode="auto">
            <a:xfrm>
              <a:off x="10378721" y="3735216"/>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a:p>
          </p:txBody>
        </p:sp>
        <p:pic>
          <p:nvPicPr>
            <p:cNvPr id="94" name="Graphic 93">
              <a:extLst>
                <a:ext uri="{FF2B5EF4-FFF2-40B4-BE49-F238E27FC236}">
                  <a16:creationId xmlns:a16="http://schemas.microsoft.com/office/drawing/2014/main" id="{E791C45E-9B42-1D00-2971-43F1DBD72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5125" y="3074957"/>
              <a:ext cx="252830" cy="320662"/>
            </a:xfrm>
            <a:prstGeom prst="rect">
              <a:avLst/>
            </a:prstGeom>
          </p:spPr>
        </p:pic>
        <p:sp>
          <p:nvSpPr>
            <p:cNvPr id="98" name="Subtitle 2">
              <a:extLst>
                <a:ext uri="{FF2B5EF4-FFF2-40B4-BE49-F238E27FC236}">
                  <a16:creationId xmlns:a16="http://schemas.microsoft.com/office/drawing/2014/main" id="{6BCF09EB-75E3-B6EA-AB11-1B57C18D87D3}"/>
                </a:ext>
              </a:extLst>
            </p:cNvPr>
            <p:cNvSpPr txBox="1">
              <a:spLocks/>
            </p:cNvSpPr>
            <p:nvPr/>
          </p:nvSpPr>
          <p:spPr>
            <a:xfrm>
              <a:off x="10290470" y="4141275"/>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Staging</a:t>
              </a:r>
            </a:p>
          </p:txBody>
        </p:sp>
      </p:grpSp>
      <p:grpSp>
        <p:nvGrpSpPr>
          <p:cNvPr id="24" name="Group 23">
            <a:extLst>
              <a:ext uri="{FF2B5EF4-FFF2-40B4-BE49-F238E27FC236}">
                <a16:creationId xmlns:a16="http://schemas.microsoft.com/office/drawing/2014/main" id="{4C4DA43A-D8DC-8705-BFD7-964D7EBFA6E0}"/>
              </a:ext>
            </a:extLst>
          </p:cNvPr>
          <p:cNvGrpSpPr/>
          <p:nvPr/>
        </p:nvGrpSpPr>
        <p:grpSpPr>
          <a:xfrm>
            <a:off x="9667693" y="4608162"/>
            <a:ext cx="1581473" cy="1489192"/>
            <a:chOff x="9667693" y="4608162"/>
            <a:chExt cx="1581473" cy="1489192"/>
          </a:xfrm>
        </p:grpSpPr>
        <p:sp>
          <p:nvSpPr>
            <p:cNvPr id="95" name="Freeform 9">
              <a:extLst>
                <a:ext uri="{FF2B5EF4-FFF2-40B4-BE49-F238E27FC236}">
                  <a16:creationId xmlns:a16="http://schemas.microsoft.com/office/drawing/2014/main" id="{0647AFB6-48F9-B862-3DBF-384D1978B6CC}"/>
                </a:ext>
              </a:extLst>
            </p:cNvPr>
            <p:cNvSpPr>
              <a:spLocks noChangeArrowheads="1"/>
            </p:cNvSpPr>
            <p:nvPr/>
          </p:nvSpPr>
          <p:spPr bwMode="auto">
            <a:xfrm>
              <a:off x="10388857" y="5285237"/>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dirty="0"/>
            </a:p>
          </p:txBody>
        </p:sp>
        <p:pic>
          <p:nvPicPr>
            <p:cNvPr id="101" name="Graphic 100" descr="Checkbox Checked with solid fill">
              <a:extLst>
                <a:ext uri="{FF2B5EF4-FFF2-40B4-BE49-F238E27FC236}">
                  <a16:creationId xmlns:a16="http://schemas.microsoft.com/office/drawing/2014/main" id="{29584F0B-3979-D934-854C-1481C3E34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3699" y="4895669"/>
              <a:ext cx="510636" cy="510636"/>
            </a:xfrm>
            <a:prstGeom prst="rect">
              <a:avLst/>
            </a:prstGeom>
          </p:spPr>
        </p:pic>
        <p:sp>
          <p:nvSpPr>
            <p:cNvPr id="102" name="Subtitle 2">
              <a:extLst>
                <a:ext uri="{FF2B5EF4-FFF2-40B4-BE49-F238E27FC236}">
                  <a16:creationId xmlns:a16="http://schemas.microsoft.com/office/drawing/2014/main" id="{7BD7C957-8735-B1E9-AACC-3486BE1B7B6E}"/>
                </a:ext>
              </a:extLst>
            </p:cNvPr>
            <p:cNvSpPr txBox="1">
              <a:spLocks/>
            </p:cNvSpPr>
            <p:nvPr/>
          </p:nvSpPr>
          <p:spPr>
            <a:xfrm>
              <a:off x="9667693" y="5175948"/>
              <a:ext cx="821917"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Drift check</a:t>
              </a:r>
            </a:p>
          </p:txBody>
        </p:sp>
        <p:cxnSp>
          <p:nvCxnSpPr>
            <p:cNvPr id="106" name="Straight Arrow Connector 105">
              <a:extLst>
                <a:ext uri="{FF2B5EF4-FFF2-40B4-BE49-F238E27FC236}">
                  <a16:creationId xmlns:a16="http://schemas.microsoft.com/office/drawing/2014/main" id="{77A062B9-F684-D9E9-9D4E-4C310C9BA740}"/>
                </a:ext>
              </a:extLst>
            </p:cNvPr>
            <p:cNvCxnSpPr>
              <a:cxnSpLocks/>
            </p:cNvCxnSpPr>
            <p:nvPr/>
          </p:nvCxnSpPr>
          <p:spPr>
            <a:xfrm>
              <a:off x="10590676" y="4608162"/>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D448FBA-9A9A-737A-335F-792284DD1528}"/>
                </a:ext>
              </a:extLst>
            </p:cNvPr>
            <p:cNvSpPr txBox="1">
              <a:spLocks/>
            </p:cNvSpPr>
            <p:nvPr/>
          </p:nvSpPr>
          <p:spPr>
            <a:xfrm>
              <a:off x="10211018" y="5686438"/>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Production</a:t>
              </a:r>
            </a:p>
          </p:txBody>
        </p:sp>
      </p:grpSp>
      <p:grpSp>
        <p:nvGrpSpPr>
          <p:cNvPr id="19" name="Group 18">
            <a:extLst>
              <a:ext uri="{FF2B5EF4-FFF2-40B4-BE49-F238E27FC236}">
                <a16:creationId xmlns:a16="http://schemas.microsoft.com/office/drawing/2014/main" id="{FEB8F618-B7A1-E192-1765-C17B7856508A}"/>
              </a:ext>
            </a:extLst>
          </p:cNvPr>
          <p:cNvGrpSpPr/>
          <p:nvPr/>
        </p:nvGrpSpPr>
        <p:grpSpPr>
          <a:xfrm>
            <a:off x="8558345" y="1284110"/>
            <a:ext cx="2781679" cy="1749628"/>
            <a:chOff x="8558345" y="1284110"/>
            <a:chExt cx="2781679" cy="1749628"/>
          </a:xfrm>
        </p:grpSpPr>
        <p:sp>
          <p:nvSpPr>
            <p:cNvPr id="51" name="Freeform: Shape 50">
              <a:extLst>
                <a:ext uri="{FF2B5EF4-FFF2-40B4-BE49-F238E27FC236}">
                  <a16:creationId xmlns:a16="http://schemas.microsoft.com/office/drawing/2014/main" id="{1B40FCE9-EECF-D95E-7D38-5476C7CA6BF3}"/>
                </a:ext>
              </a:extLst>
            </p:cNvPr>
            <p:cNvSpPr/>
            <p:nvPr/>
          </p:nvSpPr>
          <p:spPr>
            <a:xfrm>
              <a:off x="10180179" y="2141172"/>
              <a:ext cx="701578" cy="512740"/>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53" name="Subtitle 2">
              <a:extLst>
                <a:ext uri="{FF2B5EF4-FFF2-40B4-BE49-F238E27FC236}">
                  <a16:creationId xmlns:a16="http://schemas.microsoft.com/office/drawing/2014/main" id="{6A2C8656-D6B6-1D36-2901-C2C3A6646BDE}"/>
                </a:ext>
              </a:extLst>
            </p:cNvPr>
            <p:cNvSpPr txBox="1">
              <a:spLocks/>
            </p:cNvSpPr>
            <p:nvPr/>
          </p:nvSpPr>
          <p:spPr>
            <a:xfrm>
              <a:off x="9977200" y="2611910"/>
              <a:ext cx="13628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Close Pull request and merge to main</a:t>
              </a:r>
            </a:p>
          </p:txBody>
        </p:sp>
        <p:sp>
          <p:nvSpPr>
            <p:cNvPr id="54" name="Freeform 9">
              <a:extLst>
                <a:ext uri="{FF2B5EF4-FFF2-40B4-BE49-F238E27FC236}">
                  <a16:creationId xmlns:a16="http://schemas.microsoft.com/office/drawing/2014/main" id="{C3B45165-B8BB-7944-ACA6-1C1D4E6AEC14}"/>
                </a:ext>
              </a:extLst>
            </p:cNvPr>
            <p:cNvSpPr>
              <a:spLocks noChangeArrowheads="1"/>
            </p:cNvSpPr>
            <p:nvPr/>
          </p:nvSpPr>
          <p:spPr bwMode="auto">
            <a:xfrm>
              <a:off x="8788375" y="2183501"/>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pic>
          <p:nvPicPr>
            <p:cNvPr id="56" name="Graphic 55" descr="Checkbox Checked with solid fill">
              <a:extLst>
                <a:ext uri="{FF2B5EF4-FFF2-40B4-BE49-F238E27FC236}">
                  <a16:creationId xmlns:a16="http://schemas.microsoft.com/office/drawing/2014/main" id="{26715BA7-AD31-A54F-4313-F984A6F24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1390" y="2432299"/>
              <a:ext cx="510636" cy="510636"/>
            </a:xfrm>
            <a:prstGeom prst="rect">
              <a:avLst/>
            </a:prstGeom>
          </p:spPr>
        </p:pic>
        <p:cxnSp>
          <p:nvCxnSpPr>
            <p:cNvPr id="60" name="Straight Arrow Connector 59">
              <a:extLst>
                <a:ext uri="{FF2B5EF4-FFF2-40B4-BE49-F238E27FC236}">
                  <a16:creationId xmlns:a16="http://schemas.microsoft.com/office/drawing/2014/main" id="{3FBFEE7F-21B2-31FA-31FB-07D587124310}"/>
                </a:ext>
              </a:extLst>
            </p:cNvPr>
            <p:cNvCxnSpPr>
              <a:cxnSpLocks/>
            </p:cNvCxnSpPr>
            <p:nvPr/>
          </p:nvCxnSpPr>
          <p:spPr>
            <a:xfrm>
              <a:off x="9521408" y="2450468"/>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1" name="Freeform 45">
              <a:extLst>
                <a:ext uri="{FF2B5EF4-FFF2-40B4-BE49-F238E27FC236}">
                  <a16:creationId xmlns:a16="http://schemas.microsoft.com/office/drawing/2014/main" id="{9B22941E-2D9C-623F-148F-D997D6CCF894}"/>
                </a:ext>
              </a:extLst>
            </p:cNvPr>
            <p:cNvSpPr>
              <a:spLocks noChangeArrowheads="1"/>
            </p:cNvSpPr>
            <p:nvPr/>
          </p:nvSpPr>
          <p:spPr bwMode="auto">
            <a:xfrm>
              <a:off x="10378721" y="2203780"/>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sp>
          <p:nvSpPr>
            <p:cNvPr id="62" name="Subtitle 2">
              <a:extLst>
                <a:ext uri="{FF2B5EF4-FFF2-40B4-BE49-F238E27FC236}">
                  <a16:creationId xmlns:a16="http://schemas.microsoft.com/office/drawing/2014/main" id="{12F25B05-CEA2-E4AA-B633-9C7A3C011082}"/>
                </a:ext>
              </a:extLst>
            </p:cNvPr>
            <p:cNvSpPr txBox="1">
              <a:spLocks/>
            </p:cNvSpPr>
            <p:nvPr/>
          </p:nvSpPr>
          <p:spPr>
            <a:xfrm>
              <a:off x="9402635" y="2232852"/>
              <a:ext cx="73638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Approve</a:t>
              </a:r>
            </a:p>
          </p:txBody>
        </p:sp>
        <p:sp>
          <p:nvSpPr>
            <p:cNvPr id="52" name="Subtitle 2">
              <a:extLst>
                <a:ext uri="{FF2B5EF4-FFF2-40B4-BE49-F238E27FC236}">
                  <a16:creationId xmlns:a16="http://schemas.microsoft.com/office/drawing/2014/main" id="{3EA07968-CCFD-45AD-97B2-86EEB226F267}"/>
                </a:ext>
              </a:extLst>
            </p:cNvPr>
            <p:cNvSpPr txBox="1">
              <a:spLocks/>
            </p:cNvSpPr>
            <p:nvPr/>
          </p:nvSpPr>
          <p:spPr>
            <a:xfrm>
              <a:off x="8663391" y="2666955"/>
              <a:ext cx="663585"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Test</a:t>
              </a:r>
            </a:p>
          </p:txBody>
        </p:sp>
        <p:cxnSp>
          <p:nvCxnSpPr>
            <p:cNvPr id="113" name="Straight Connector 112">
              <a:extLst>
                <a:ext uri="{FF2B5EF4-FFF2-40B4-BE49-F238E27FC236}">
                  <a16:creationId xmlns:a16="http://schemas.microsoft.com/office/drawing/2014/main" id="{7A12045D-58E4-EB8D-4D4F-CDCFD2E4DEA2}"/>
                </a:ext>
              </a:extLst>
            </p:cNvPr>
            <p:cNvCxnSpPr/>
            <p:nvPr/>
          </p:nvCxnSpPr>
          <p:spPr>
            <a:xfrm flipV="1">
              <a:off x="8877933"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008BB24-6256-3C5D-1987-66584ED06A99}"/>
                </a:ext>
              </a:extLst>
            </p:cNvPr>
            <p:cNvCxnSpPr/>
            <p:nvPr/>
          </p:nvCxnSpPr>
          <p:spPr>
            <a:xfrm flipV="1">
              <a:off x="9050324"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3" name="Subtitle 2">
              <a:extLst>
                <a:ext uri="{FF2B5EF4-FFF2-40B4-BE49-F238E27FC236}">
                  <a16:creationId xmlns:a16="http://schemas.microsoft.com/office/drawing/2014/main" id="{A7AFEB84-38F6-2DCF-8023-43C9A25D6ED9}"/>
                </a:ext>
              </a:extLst>
            </p:cNvPr>
            <p:cNvSpPr txBox="1">
              <a:spLocks/>
            </p:cNvSpPr>
            <p:nvPr/>
          </p:nvSpPr>
          <p:spPr>
            <a:xfrm>
              <a:off x="8558345" y="1284110"/>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44" name="Straight Arrow Connector 143">
              <a:extLst>
                <a:ext uri="{FF2B5EF4-FFF2-40B4-BE49-F238E27FC236}">
                  <a16:creationId xmlns:a16="http://schemas.microsoft.com/office/drawing/2014/main" id="{C1CDCB6C-1143-EC91-5F16-DF454F9B061A}"/>
                </a:ext>
              </a:extLst>
            </p:cNvPr>
            <p:cNvCxnSpPr>
              <a:cxnSpLocks/>
            </p:cNvCxnSpPr>
            <p:nvPr/>
          </p:nvCxnSpPr>
          <p:spPr>
            <a:xfrm>
              <a:off x="8952277" y="1706439"/>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775ED73D-1BA0-B8DC-074B-2C0D36731EB2}"/>
              </a:ext>
            </a:extLst>
          </p:cNvPr>
          <p:cNvCxnSpPr>
            <a:cxnSpLocks/>
            <a:endCxn id="12" idx="3"/>
          </p:cNvCxnSpPr>
          <p:nvPr/>
        </p:nvCxnSpPr>
        <p:spPr>
          <a:xfrm flipH="1" flipV="1">
            <a:off x="1055685" y="5523954"/>
            <a:ext cx="6512135" cy="37508"/>
          </a:xfrm>
          <a:prstGeom prst="straightConnector1">
            <a:avLst/>
          </a:prstGeom>
          <a:ln w="28575" cap="rnd">
            <a:solidFill>
              <a:schemeClr val="tx1"/>
            </a:solidFill>
            <a:prstDash val="sysDash"/>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D17FD0-1C88-2526-E941-3549A3ECE359}"/>
              </a:ext>
            </a:extLst>
          </p:cNvPr>
          <p:cNvGrpSpPr/>
          <p:nvPr/>
        </p:nvGrpSpPr>
        <p:grpSpPr>
          <a:xfrm>
            <a:off x="56493" y="2395775"/>
            <a:ext cx="1371687" cy="3469062"/>
            <a:chOff x="448384" y="2395775"/>
            <a:chExt cx="1371687" cy="3469062"/>
          </a:xfrm>
        </p:grpSpPr>
        <p:grpSp>
          <p:nvGrpSpPr>
            <p:cNvPr id="10" name="Group 9">
              <a:extLst>
                <a:ext uri="{FF2B5EF4-FFF2-40B4-BE49-F238E27FC236}">
                  <a16:creationId xmlns:a16="http://schemas.microsoft.com/office/drawing/2014/main" id="{3078B00E-0F1C-BECB-D0C7-D83956EFAF51}"/>
                </a:ext>
              </a:extLst>
            </p:cNvPr>
            <p:cNvGrpSpPr/>
            <p:nvPr/>
          </p:nvGrpSpPr>
          <p:grpSpPr>
            <a:xfrm rot="5400000">
              <a:off x="661348" y="5078608"/>
              <a:ext cx="719302" cy="853155"/>
              <a:chOff x="4246194" y="236259"/>
              <a:chExt cx="591996" cy="544851"/>
            </a:xfrm>
          </p:grpSpPr>
          <p:sp>
            <p:nvSpPr>
              <p:cNvPr id="11" name="Cylinder 10">
                <a:extLst>
                  <a:ext uri="{FF2B5EF4-FFF2-40B4-BE49-F238E27FC236}">
                    <a16:creationId xmlns:a16="http://schemas.microsoft.com/office/drawing/2014/main" id="{7E9B28E5-FB58-B635-0E8A-6C078C9530EE}"/>
                  </a:ext>
                </a:extLst>
              </p:cNvPr>
              <p:cNvSpPr/>
              <p:nvPr/>
            </p:nvSpPr>
            <p:spPr>
              <a:xfrm rot="16200000">
                <a:off x="4347581" y="256596"/>
                <a:ext cx="389221" cy="591996"/>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DCD97651-4DD1-757E-E9A3-E1FCC0EB7B37}"/>
                  </a:ext>
                </a:extLst>
              </p:cNvPr>
              <p:cNvSpPr txBox="1"/>
              <p:nvPr/>
            </p:nvSpPr>
            <p:spPr>
              <a:xfrm rot="16200000">
                <a:off x="4285213" y="280711"/>
                <a:ext cx="544851" cy="455948"/>
              </a:xfrm>
              <a:prstGeom prst="rect">
                <a:avLst/>
              </a:prstGeom>
              <a:noFill/>
            </p:spPr>
            <p:txBody>
              <a:bodyPr wrap="square" rtlCol="0">
                <a:spAutoFit/>
              </a:bodyPr>
              <a:lstStyle/>
              <a:p>
                <a:r>
                  <a:rPr lang="en-GB" sz="1000" dirty="0">
                    <a:solidFill>
                      <a:schemeClr val="bg1"/>
                    </a:solidFill>
                  </a:rPr>
                  <a:t>Bugs, </a:t>
                </a:r>
              </a:p>
              <a:p>
                <a:r>
                  <a:rPr lang="en-GB" sz="1000" dirty="0">
                    <a:solidFill>
                      <a:schemeClr val="bg1"/>
                    </a:solidFill>
                  </a:rPr>
                  <a:t>Features</a:t>
                </a:r>
              </a:p>
              <a:p>
                <a:r>
                  <a:rPr lang="en-GB" sz="1000" dirty="0">
                    <a:solidFill>
                      <a:schemeClr val="bg1"/>
                    </a:solidFill>
                  </a:rPr>
                  <a:t>Requests</a:t>
                </a:r>
                <a:endParaRPr lang="en-US" sz="1000" dirty="0">
                  <a:solidFill>
                    <a:schemeClr val="bg1"/>
                  </a:solidFill>
                </a:endParaRPr>
              </a:p>
            </p:txBody>
          </p:sp>
        </p:grpSp>
        <p:sp>
          <p:nvSpPr>
            <p:cNvPr id="15" name="Oval 14">
              <a:extLst>
                <a:ext uri="{FF2B5EF4-FFF2-40B4-BE49-F238E27FC236}">
                  <a16:creationId xmlns:a16="http://schemas.microsoft.com/office/drawing/2014/main" id="{39498A1C-DA37-DFC8-3A87-17B16808494B}"/>
                </a:ext>
              </a:extLst>
            </p:cNvPr>
            <p:cNvSpPr/>
            <p:nvPr/>
          </p:nvSpPr>
          <p:spPr>
            <a:xfrm>
              <a:off x="812906" y="2395775"/>
              <a:ext cx="256308" cy="2563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6" name="Graphic 15" descr="Filter outline">
              <a:extLst>
                <a:ext uri="{FF2B5EF4-FFF2-40B4-BE49-F238E27FC236}">
                  <a16:creationId xmlns:a16="http://schemas.microsoft.com/office/drawing/2014/main" id="{1A53EEDB-315A-E661-6FA4-762B875AEC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02157" y="4322052"/>
              <a:ext cx="853155" cy="853155"/>
            </a:xfrm>
            <a:prstGeom prst="rect">
              <a:avLst/>
            </a:prstGeom>
          </p:spPr>
        </p:pic>
        <p:sp>
          <p:nvSpPr>
            <p:cNvPr id="39" name="Subtitle 2">
              <a:extLst>
                <a:ext uri="{FF2B5EF4-FFF2-40B4-BE49-F238E27FC236}">
                  <a16:creationId xmlns:a16="http://schemas.microsoft.com/office/drawing/2014/main" id="{29C45253-29BB-641C-BEF1-2CE949F4C5A2}"/>
                </a:ext>
              </a:extLst>
            </p:cNvPr>
            <p:cNvSpPr txBox="1">
              <a:spLocks/>
            </p:cNvSpPr>
            <p:nvPr/>
          </p:nvSpPr>
          <p:spPr>
            <a:xfrm>
              <a:off x="448384" y="2680649"/>
              <a:ext cx="914744" cy="35827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Start sprint</a:t>
              </a:r>
            </a:p>
          </p:txBody>
        </p:sp>
        <p:sp>
          <p:nvSpPr>
            <p:cNvPr id="85" name="Subtitle 2">
              <a:extLst>
                <a:ext uri="{FF2B5EF4-FFF2-40B4-BE49-F238E27FC236}">
                  <a16:creationId xmlns:a16="http://schemas.microsoft.com/office/drawing/2014/main" id="{7D382E61-F220-8391-9E59-2E573807D022}"/>
                </a:ext>
              </a:extLst>
            </p:cNvPr>
            <p:cNvSpPr txBox="1">
              <a:spLocks/>
            </p:cNvSpPr>
            <p:nvPr/>
          </p:nvSpPr>
          <p:spPr>
            <a:xfrm>
              <a:off x="942135" y="3798605"/>
              <a:ext cx="877936" cy="358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solidFill>
                    <a:srgbClr val="373737"/>
                  </a:solidFill>
                  <a:latin typeface="Roboto Bold" panose="02000000000000000000" pitchFamily="2" charset="0"/>
                  <a:ea typeface="Roboto Bold" panose="02000000000000000000" pitchFamily="2" charset="0"/>
                  <a:cs typeface="Arial" panose="020B0604020202020204" pitchFamily="34" charset="0"/>
                </a:rPr>
                <a:t>Plan</a:t>
              </a:r>
            </a:p>
          </p:txBody>
        </p:sp>
        <p:cxnSp>
          <p:nvCxnSpPr>
            <p:cNvPr id="160" name="Straight Connector 159">
              <a:extLst>
                <a:ext uri="{FF2B5EF4-FFF2-40B4-BE49-F238E27FC236}">
                  <a16:creationId xmlns:a16="http://schemas.microsoft.com/office/drawing/2014/main" id="{A2E574A9-D148-C5F7-6B84-F3F3E001F902}"/>
                </a:ext>
              </a:extLst>
            </p:cNvPr>
            <p:cNvCxnSpPr>
              <a:cxnSpLocks/>
              <a:endCxn id="16" idx="2"/>
            </p:cNvCxnSpPr>
            <p:nvPr/>
          </p:nvCxnSpPr>
          <p:spPr>
            <a:xfrm flipH="1">
              <a:off x="928734" y="3143885"/>
              <a:ext cx="12326" cy="11781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Subtitle 2">
              <a:extLst>
                <a:ext uri="{FF2B5EF4-FFF2-40B4-BE49-F238E27FC236}">
                  <a16:creationId xmlns:a16="http://schemas.microsoft.com/office/drawing/2014/main" id="{1F1BB4C2-FCE4-AB55-3E66-430EF55307FA}"/>
                </a:ext>
              </a:extLst>
            </p:cNvPr>
            <p:cNvSpPr txBox="1">
              <a:spLocks/>
            </p:cNvSpPr>
            <p:nvPr/>
          </p:nvSpPr>
          <p:spPr>
            <a:xfrm>
              <a:off x="905756" y="4494116"/>
              <a:ext cx="85315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Backlog tasks</a:t>
              </a:r>
            </a:p>
          </p:txBody>
        </p:sp>
        <p:sp>
          <p:nvSpPr>
            <p:cNvPr id="79" name="Oval 78">
              <a:extLst>
                <a:ext uri="{FF2B5EF4-FFF2-40B4-BE49-F238E27FC236}">
                  <a16:creationId xmlns:a16="http://schemas.microsoft.com/office/drawing/2014/main" id="{27CF9C3B-776C-F760-7B21-F4E39334DE95}"/>
                </a:ext>
              </a:extLst>
            </p:cNvPr>
            <p:cNvSpPr/>
            <p:nvPr/>
          </p:nvSpPr>
          <p:spPr>
            <a:xfrm>
              <a:off x="782620" y="3586798"/>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1</a:t>
              </a:r>
              <a:endParaRPr lang="en-US" sz="2000" b="0" dirty="0">
                <a:latin typeface="Roboto Bold" panose="02000000000000000000" pitchFamily="2" charset="0"/>
                <a:ea typeface="Roboto Bold" panose="02000000000000000000" pitchFamily="2" charset="0"/>
              </a:endParaRPr>
            </a:p>
          </p:txBody>
        </p:sp>
      </p:grpSp>
      <p:grpSp>
        <p:nvGrpSpPr>
          <p:cNvPr id="26" name="Group 25">
            <a:extLst>
              <a:ext uri="{FF2B5EF4-FFF2-40B4-BE49-F238E27FC236}">
                <a16:creationId xmlns:a16="http://schemas.microsoft.com/office/drawing/2014/main" id="{B6C25A8A-85B7-5268-2151-C0A93547DDA5}"/>
              </a:ext>
            </a:extLst>
          </p:cNvPr>
          <p:cNvGrpSpPr/>
          <p:nvPr/>
        </p:nvGrpSpPr>
        <p:grpSpPr>
          <a:xfrm>
            <a:off x="7351786" y="5388581"/>
            <a:ext cx="2808277" cy="735007"/>
            <a:chOff x="7351786" y="5388581"/>
            <a:chExt cx="2808277" cy="735007"/>
          </a:xfrm>
        </p:grpSpPr>
        <p:sp>
          <p:nvSpPr>
            <p:cNvPr id="166" name="Subtitle 2">
              <a:extLst>
                <a:ext uri="{FF2B5EF4-FFF2-40B4-BE49-F238E27FC236}">
                  <a16:creationId xmlns:a16="http://schemas.microsoft.com/office/drawing/2014/main" id="{25786EDA-B545-6242-97A1-B5DB843791D1}"/>
                </a:ext>
              </a:extLst>
            </p:cNvPr>
            <p:cNvSpPr txBox="1">
              <a:spLocks/>
            </p:cNvSpPr>
            <p:nvPr/>
          </p:nvSpPr>
          <p:spPr>
            <a:xfrm>
              <a:off x="7351786" y="5687228"/>
              <a:ext cx="1255826" cy="43636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Check</a:t>
              </a:r>
              <a:b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b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Monitor</a:t>
              </a:r>
            </a:p>
          </p:txBody>
        </p:sp>
        <p:grpSp>
          <p:nvGrpSpPr>
            <p:cNvPr id="25" name="Group 24">
              <a:extLst>
                <a:ext uri="{FF2B5EF4-FFF2-40B4-BE49-F238E27FC236}">
                  <a16:creationId xmlns:a16="http://schemas.microsoft.com/office/drawing/2014/main" id="{32D6A559-F5B8-7571-CAE7-9CCC87EAE2E5}"/>
                </a:ext>
              </a:extLst>
            </p:cNvPr>
            <p:cNvGrpSpPr/>
            <p:nvPr/>
          </p:nvGrpSpPr>
          <p:grpSpPr>
            <a:xfrm>
              <a:off x="7738137" y="5388581"/>
              <a:ext cx="2421926" cy="632497"/>
              <a:chOff x="7738137" y="5388581"/>
              <a:chExt cx="2421926" cy="632497"/>
            </a:xfrm>
          </p:grpSpPr>
          <p:pic>
            <p:nvPicPr>
              <p:cNvPr id="100" name="Graphic 99">
                <a:extLst>
                  <a:ext uri="{FF2B5EF4-FFF2-40B4-BE49-F238E27FC236}">
                    <a16:creationId xmlns:a16="http://schemas.microsoft.com/office/drawing/2014/main" id="{3503D070-7506-3999-95CA-3BF6F341E9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8137" y="5429183"/>
                <a:ext cx="521894" cy="328600"/>
              </a:xfrm>
              <a:prstGeom prst="rect">
                <a:avLst/>
              </a:prstGeom>
            </p:spPr>
          </p:pic>
          <p:cxnSp>
            <p:nvCxnSpPr>
              <p:cNvPr id="156" name="Straight Arrow Connector 155">
                <a:extLst>
                  <a:ext uri="{FF2B5EF4-FFF2-40B4-BE49-F238E27FC236}">
                    <a16:creationId xmlns:a16="http://schemas.microsoft.com/office/drawing/2014/main" id="{CA18B1F4-A17C-F3C5-CA94-E57C5BA66AD8}"/>
                  </a:ext>
                </a:extLst>
              </p:cNvPr>
              <p:cNvCxnSpPr>
                <a:cxnSpLocks/>
              </p:cNvCxnSpPr>
              <p:nvPr/>
            </p:nvCxnSpPr>
            <p:spPr>
              <a:xfrm flipH="1">
                <a:off x="8397936" y="5561462"/>
                <a:ext cx="1762127" cy="0"/>
              </a:xfrm>
              <a:prstGeom prst="straightConnector1">
                <a:avLst/>
              </a:prstGeom>
              <a:ln w="28575" cap="rnd">
                <a:solidFill>
                  <a:schemeClr val="tx1"/>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Subtitle 2">
                <a:extLst>
                  <a:ext uri="{FF2B5EF4-FFF2-40B4-BE49-F238E27FC236}">
                    <a16:creationId xmlns:a16="http://schemas.microsoft.com/office/drawing/2014/main" id="{4745C014-3776-FC1B-7578-F43DE08A2A50}"/>
                  </a:ext>
                </a:extLst>
              </p:cNvPr>
              <p:cNvSpPr txBox="1">
                <a:spLocks/>
              </p:cNvSpPr>
              <p:nvPr/>
            </p:nvSpPr>
            <p:spPr>
              <a:xfrm>
                <a:off x="8831009" y="5654295"/>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Operate</a:t>
                </a:r>
              </a:p>
            </p:txBody>
          </p:sp>
          <p:sp>
            <p:nvSpPr>
              <p:cNvPr id="174" name="Oval 173">
                <a:extLst>
                  <a:ext uri="{FF2B5EF4-FFF2-40B4-BE49-F238E27FC236}">
                    <a16:creationId xmlns:a16="http://schemas.microsoft.com/office/drawing/2014/main" id="{8F165E82-CBF8-2619-AA5B-2D09C7FD25DF}"/>
                  </a:ext>
                </a:extLst>
              </p:cNvPr>
              <p:cNvSpPr/>
              <p:nvPr/>
            </p:nvSpPr>
            <p:spPr>
              <a:xfrm>
                <a:off x="9090261" y="5388581"/>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4</a:t>
                </a:r>
                <a:endParaRPr lang="en-US" sz="2000" b="0" dirty="0">
                  <a:latin typeface="Roboto Bold" panose="02000000000000000000" pitchFamily="2" charset="0"/>
                  <a:ea typeface="Roboto Bold" panose="02000000000000000000" pitchFamily="2" charset="0"/>
                </a:endParaRPr>
              </a:p>
            </p:txBody>
          </p:sp>
        </p:grpSp>
      </p:grpSp>
      <p:grpSp>
        <p:nvGrpSpPr>
          <p:cNvPr id="23" name="Group 22">
            <a:extLst>
              <a:ext uri="{FF2B5EF4-FFF2-40B4-BE49-F238E27FC236}">
                <a16:creationId xmlns:a16="http://schemas.microsoft.com/office/drawing/2014/main" id="{A956A90D-58FE-FCC0-BD56-8F349308AA28}"/>
              </a:ext>
            </a:extLst>
          </p:cNvPr>
          <p:cNvGrpSpPr/>
          <p:nvPr/>
        </p:nvGrpSpPr>
        <p:grpSpPr>
          <a:xfrm>
            <a:off x="1012595" y="994370"/>
            <a:ext cx="3811923" cy="2888618"/>
            <a:chOff x="1430611" y="994370"/>
            <a:chExt cx="3811923" cy="2888618"/>
          </a:xfrm>
        </p:grpSpPr>
        <p:sp>
          <p:nvSpPr>
            <p:cNvPr id="90" name="Subtitle 2">
              <a:extLst>
                <a:ext uri="{FF2B5EF4-FFF2-40B4-BE49-F238E27FC236}">
                  <a16:creationId xmlns:a16="http://schemas.microsoft.com/office/drawing/2014/main" id="{B09EDCBE-9BE2-94BE-4E3F-353863A599C7}"/>
                </a:ext>
              </a:extLst>
            </p:cNvPr>
            <p:cNvSpPr txBox="1">
              <a:spLocks/>
            </p:cNvSpPr>
            <p:nvPr/>
          </p:nvSpPr>
          <p:spPr>
            <a:xfrm>
              <a:off x="1430611" y="341633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Devs</a:t>
              </a:r>
            </a:p>
          </p:txBody>
        </p:sp>
        <p:grpSp>
          <p:nvGrpSpPr>
            <p:cNvPr id="17" name="Group 16">
              <a:extLst>
                <a:ext uri="{FF2B5EF4-FFF2-40B4-BE49-F238E27FC236}">
                  <a16:creationId xmlns:a16="http://schemas.microsoft.com/office/drawing/2014/main" id="{D6DCC882-AABF-AA4B-62DF-DF9437F67BB1}"/>
                </a:ext>
              </a:extLst>
            </p:cNvPr>
            <p:cNvGrpSpPr/>
            <p:nvPr/>
          </p:nvGrpSpPr>
          <p:grpSpPr>
            <a:xfrm>
              <a:off x="1681536" y="994370"/>
              <a:ext cx="3560998" cy="2888618"/>
              <a:chOff x="1681536" y="994370"/>
              <a:chExt cx="3560998" cy="2888618"/>
            </a:xfrm>
          </p:grpSpPr>
          <p:sp>
            <p:nvSpPr>
              <p:cNvPr id="5" name="Freeform 4">
                <a:extLst>
                  <a:ext uri="{FF2B5EF4-FFF2-40B4-BE49-F238E27FC236}">
                    <a16:creationId xmlns:a16="http://schemas.microsoft.com/office/drawing/2014/main" id="{B4E709CB-0185-7A9C-F943-98D95AE09AEA}"/>
                  </a:ext>
                </a:extLst>
              </p:cNvPr>
              <p:cNvSpPr>
                <a:spLocks noChangeArrowheads="1"/>
              </p:cNvSpPr>
              <p:nvPr/>
            </p:nvSpPr>
            <p:spPr bwMode="auto">
              <a:xfrm>
                <a:off x="1681536" y="2899410"/>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6" name="Freeform 4">
                <a:extLst>
                  <a:ext uri="{FF2B5EF4-FFF2-40B4-BE49-F238E27FC236}">
                    <a16:creationId xmlns:a16="http://schemas.microsoft.com/office/drawing/2014/main" id="{B01B3DA7-01A6-1369-CDC8-98E464A36404}"/>
                  </a:ext>
                </a:extLst>
              </p:cNvPr>
              <p:cNvSpPr>
                <a:spLocks noChangeArrowheads="1"/>
              </p:cNvSpPr>
              <p:nvPr/>
            </p:nvSpPr>
            <p:spPr bwMode="auto">
              <a:xfrm>
                <a:off x="1681536" y="2227677"/>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7" name="Freeform 4">
                <a:extLst>
                  <a:ext uri="{FF2B5EF4-FFF2-40B4-BE49-F238E27FC236}">
                    <a16:creationId xmlns:a16="http://schemas.microsoft.com/office/drawing/2014/main" id="{019D1B41-BB0C-A59B-9CB7-10A538FE21EA}"/>
                  </a:ext>
                </a:extLst>
              </p:cNvPr>
              <p:cNvSpPr>
                <a:spLocks noChangeArrowheads="1"/>
              </p:cNvSpPr>
              <p:nvPr/>
            </p:nvSpPr>
            <p:spPr bwMode="auto">
              <a:xfrm>
                <a:off x="1713003" y="1494252"/>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cxnSp>
            <p:nvCxnSpPr>
              <p:cNvPr id="9" name="Straight Arrow Connector 8">
                <a:extLst>
                  <a:ext uri="{FF2B5EF4-FFF2-40B4-BE49-F238E27FC236}">
                    <a16:creationId xmlns:a16="http://schemas.microsoft.com/office/drawing/2014/main" id="{36F2E8F1-3BEA-E37F-7B66-E1C004FEE0BF}"/>
                  </a:ext>
                </a:extLst>
              </p:cNvPr>
              <p:cNvCxnSpPr>
                <a:cxnSpLocks/>
              </p:cNvCxnSpPr>
              <p:nvPr/>
            </p:nvCxnSpPr>
            <p:spPr>
              <a:xfrm>
                <a:off x="2184504" y="1746160"/>
                <a:ext cx="119046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6B153F5-2CD4-6756-30BA-7889F490B8ED}"/>
                  </a:ext>
                </a:extLst>
              </p:cNvPr>
              <p:cNvSpPr txBox="1">
                <a:spLocks/>
              </p:cNvSpPr>
              <p:nvPr/>
            </p:nvSpPr>
            <p:spPr>
              <a:xfrm>
                <a:off x="2184504" y="994370"/>
                <a:ext cx="87003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Branch</a:t>
                </a:r>
                <a:br>
                  <a:rPr lang="en-US" sz="1000" b="0" dirty="0">
                    <a:latin typeface="Roboto Bold"/>
                    <a:ea typeface="Roboto Bold" panose="02000000000000000000" pitchFamily="2" charset="0"/>
                    <a:cs typeface="Arial"/>
                  </a:rPr>
                </a:br>
                <a:r>
                  <a:rPr lang="en-US" sz="1000" b="0" dirty="0">
                    <a:latin typeface="Roboto Bold"/>
                    <a:ea typeface="Roboto Bold" panose="02000000000000000000" pitchFamily="2" charset="0"/>
                    <a:cs typeface="Arial"/>
                  </a:rPr>
                  <a:t>&amp; Link task</a:t>
                </a:r>
              </a:p>
            </p:txBody>
          </p:sp>
          <p:cxnSp>
            <p:nvCxnSpPr>
              <p:cNvPr id="14" name="Straight Arrow Connector 13">
                <a:extLst>
                  <a:ext uri="{FF2B5EF4-FFF2-40B4-BE49-F238E27FC236}">
                    <a16:creationId xmlns:a16="http://schemas.microsoft.com/office/drawing/2014/main" id="{0BBF2B05-D626-315F-7F58-F1BCBD20F96D}"/>
                  </a:ext>
                </a:extLst>
              </p:cNvPr>
              <p:cNvCxnSpPr>
                <a:cxnSpLocks/>
              </p:cNvCxnSpPr>
              <p:nvPr/>
            </p:nvCxnSpPr>
            <p:spPr>
              <a:xfrm>
                <a:off x="2165549" y="2497417"/>
                <a:ext cx="1214312"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DC1554-F31A-A388-8E99-E080DE232C5A}"/>
                  </a:ext>
                </a:extLst>
              </p:cNvPr>
              <p:cNvCxnSpPr>
                <a:cxnSpLocks/>
              </p:cNvCxnSpPr>
              <p:nvPr/>
            </p:nvCxnSpPr>
            <p:spPr>
              <a:xfrm>
                <a:off x="2208867" y="3143885"/>
                <a:ext cx="11709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Freeform 9">
                <a:extLst>
                  <a:ext uri="{FF2B5EF4-FFF2-40B4-BE49-F238E27FC236}">
                    <a16:creationId xmlns:a16="http://schemas.microsoft.com/office/drawing/2014/main" id="{3EB7417C-F5BE-4D6C-58D2-7DB711DA29F8}"/>
                  </a:ext>
                </a:extLst>
              </p:cNvPr>
              <p:cNvSpPr>
                <a:spLocks noChangeArrowheads="1"/>
              </p:cNvSpPr>
              <p:nvPr/>
            </p:nvSpPr>
            <p:spPr bwMode="auto">
              <a:xfrm>
                <a:off x="3488461" y="2251838"/>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cxnSp>
            <p:nvCxnSpPr>
              <p:cNvPr id="29" name="Straight Arrow Connector 28">
                <a:extLst>
                  <a:ext uri="{FF2B5EF4-FFF2-40B4-BE49-F238E27FC236}">
                    <a16:creationId xmlns:a16="http://schemas.microsoft.com/office/drawing/2014/main" id="{469DE34C-6683-C927-9F5F-9C47B57D07D7}"/>
                  </a:ext>
                </a:extLst>
              </p:cNvPr>
              <p:cNvCxnSpPr>
                <a:cxnSpLocks/>
              </p:cNvCxnSpPr>
              <p:nvPr/>
            </p:nvCxnSpPr>
            <p:spPr>
              <a:xfrm>
                <a:off x="4089756" y="1738727"/>
                <a:ext cx="732260"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57ED49-8B79-275D-DBCE-F301377EEAE0}"/>
                  </a:ext>
                </a:extLst>
              </p:cNvPr>
              <p:cNvCxnSpPr>
                <a:cxnSpLocks/>
              </p:cNvCxnSpPr>
              <p:nvPr/>
            </p:nvCxnSpPr>
            <p:spPr>
              <a:xfrm>
                <a:off x="4825764" y="1746160"/>
                <a:ext cx="14033" cy="1552167"/>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07B1D0-E3DE-6F9D-A811-14FD73C54752}"/>
                  </a:ext>
                </a:extLst>
              </p:cNvPr>
              <p:cNvCxnSpPr>
                <a:cxnSpLocks/>
              </p:cNvCxnSpPr>
              <p:nvPr/>
            </p:nvCxnSpPr>
            <p:spPr>
              <a:xfrm>
                <a:off x="4113515" y="3315576"/>
                <a:ext cx="726282"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9">
                <a:extLst>
                  <a:ext uri="{FF2B5EF4-FFF2-40B4-BE49-F238E27FC236}">
                    <a16:creationId xmlns:a16="http://schemas.microsoft.com/office/drawing/2014/main" id="{77A780E8-344C-5D17-5773-246DB2E4F58B}"/>
                  </a:ext>
                </a:extLst>
              </p:cNvPr>
              <p:cNvSpPr>
                <a:spLocks noChangeArrowheads="1"/>
              </p:cNvSpPr>
              <p:nvPr/>
            </p:nvSpPr>
            <p:spPr bwMode="auto">
              <a:xfrm>
                <a:off x="3487200" y="1533339"/>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sp>
            <p:nvSpPr>
              <p:cNvPr id="46" name="Freeform 9">
                <a:extLst>
                  <a:ext uri="{FF2B5EF4-FFF2-40B4-BE49-F238E27FC236}">
                    <a16:creationId xmlns:a16="http://schemas.microsoft.com/office/drawing/2014/main" id="{316ED2D2-2757-BBD0-2468-26EAC8B6BB7F}"/>
                  </a:ext>
                </a:extLst>
              </p:cNvPr>
              <p:cNvSpPr>
                <a:spLocks noChangeArrowheads="1"/>
              </p:cNvSpPr>
              <p:nvPr/>
            </p:nvSpPr>
            <p:spPr bwMode="auto">
              <a:xfrm>
                <a:off x="3491097" y="299554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cxnSp>
            <p:nvCxnSpPr>
              <p:cNvPr id="50" name="Straight Arrow Connector 49">
                <a:extLst>
                  <a:ext uri="{FF2B5EF4-FFF2-40B4-BE49-F238E27FC236}">
                    <a16:creationId xmlns:a16="http://schemas.microsoft.com/office/drawing/2014/main" id="{D0D561BD-9E4C-EF56-750B-7D4D57D8DA74}"/>
                  </a:ext>
                </a:extLst>
              </p:cNvPr>
              <p:cNvCxnSpPr>
                <a:cxnSpLocks/>
              </p:cNvCxnSpPr>
              <p:nvPr/>
            </p:nvCxnSpPr>
            <p:spPr>
              <a:xfrm>
                <a:off x="4169682" y="2480168"/>
                <a:ext cx="104512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Subtitle 2">
                <a:extLst>
                  <a:ext uri="{FF2B5EF4-FFF2-40B4-BE49-F238E27FC236}">
                    <a16:creationId xmlns:a16="http://schemas.microsoft.com/office/drawing/2014/main" id="{0D021C14-4DDC-C0C2-69F5-A15505354C21}"/>
                  </a:ext>
                </a:extLst>
              </p:cNvPr>
              <p:cNvSpPr txBox="1">
                <a:spLocks/>
              </p:cNvSpPr>
              <p:nvPr/>
            </p:nvSpPr>
            <p:spPr>
              <a:xfrm>
                <a:off x="4421456" y="1060653"/>
                <a:ext cx="821078" cy="31939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50" b="0" dirty="0">
                    <a:solidFill>
                      <a:srgbClr val="373737"/>
                    </a:solidFill>
                    <a:latin typeface="Roboto Bold" panose="02000000000000000000" pitchFamily="2" charset="0"/>
                    <a:ea typeface="Roboto Bold" panose="02000000000000000000" pitchFamily="2" charset="0"/>
                    <a:cs typeface="Arial" panose="020B0604020202020204" pitchFamily="34" charset="0"/>
                  </a:rPr>
                  <a:t>Develop</a:t>
                </a:r>
              </a:p>
            </p:txBody>
          </p:sp>
          <p:sp>
            <p:nvSpPr>
              <p:cNvPr id="89" name="Subtitle 2">
                <a:extLst>
                  <a:ext uri="{FF2B5EF4-FFF2-40B4-BE49-F238E27FC236}">
                    <a16:creationId xmlns:a16="http://schemas.microsoft.com/office/drawing/2014/main" id="{07521568-2FE9-F02B-AB01-930234220965}"/>
                  </a:ext>
                </a:extLst>
              </p:cNvPr>
              <p:cNvSpPr txBox="1">
                <a:spLocks/>
              </p:cNvSpPr>
              <p:nvPr/>
            </p:nvSpPr>
            <p:spPr>
              <a:xfrm>
                <a:off x="3254078" y="3516205"/>
                <a:ext cx="1056080"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Dedicated Dev DBs</a:t>
                </a:r>
              </a:p>
            </p:txBody>
          </p:sp>
          <p:sp>
            <p:nvSpPr>
              <p:cNvPr id="169" name="Subtitle 2">
                <a:extLst>
                  <a:ext uri="{FF2B5EF4-FFF2-40B4-BE49-F238E27FC236}">
                    <a16:creationId xmlns:a16="http://schemas.microsoft.com/office/drawing/2014/main" id="{C0A2DAA2-A472-9E1E-51AF-B7CA63A8FB4E}"/>
                  </a:ext>
                </a:extLst>
              </p:cNvPr>
              <p:cNvSpPr txBox="1">
                <a:spLocks/>
              </p:cNvSpPr>
              <p:nvPr/>
            </p:nvSpPr>
            <p:spPr>
              <a:xfrm>
                <a:off x="3648819" y="998805"/>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70" name="Straight Arrow Connector 169">
                <a:extLst>
                  <a:ext uri="{FF2B5EF4-FFF2-40B4-BE49-F238E27FC236}">
                    <a16:creationId xmlns:a16="http://schemas.microsoft.com/office/drawing/2014/main" id="{631D54B4-FE30-866D-D695-B95359C396DD}"/>
                  </a:ext>
                </a:extLst>
              </p:cNvPr>
              <p:cNvCxnSpPr>
                <a:cxnSpLocks/>
              </p:cNvCxnSpPr>
              <p:nvPr/>
            </p:nvCxnSpPr>
            <p:spPr>
              <a:xfrm>
                <a:off x="3677352" y="1070553"/>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265344F-1490-D74D-6FDF-26E198E22C32}"/>
                  </a:ext>
                </a:extLst>
              </p:cNvPr>
              <p:cNvSpPr/>
              <p:nvPr/>
            </p:nvSpPr>
            <p:spPr>
              <a:xfrm>
                <a:off x="4665829" y="2307879"/>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2</a:t>
                </a:r>
                <a:endParaRPr lang="en-US" sz="2000" b="0" dirty="0">
                  <a:latin typeface="Roboto Bold" panose="02000000000000000000" pitchFamily="2" charset="0"/>
                  <a:ea typeface="Roboto Bold" panose="02000000000000000000" pitchFamily="2" charset="0"/>
                </a:endParaRPr>
              </a:p>
            </p:txBody>
          </p:sp>
        </p:grpSp>
      </p:grpSp>
      <p:sp>
        <p:nvSpPr>
          <p:cNvPr id="2" name="Title 1">
            <a:extLst>
              <a:ext uri="{FF2B5EF4-FFF2-40B4-BE49-F238E27FC236}">
                <a16:creationId xmlns:a16="http://schemas.microsoft.com/office/drawing/2014/main" id="{8AA9A559-9F96-DA81-6153-55A656BFAE32}"/>
              </a:ext>
            </a:extLst>
          </p:cNvPr>
          <p:cNvSpPr>
            <a:spLocks noGrp="1"/>
          </p:cNvSpPr>
          <p:nvPr>
            <p:ph type="title"/>
          </p:nvPr>
        </p:nvSpPr>
        <p:spPr>
          <a:xfrm>
            <a:off x="838200" y="365125"/>
            <a:ext cx="10515600" cy="740399"/>
          </a:xfrm>
        </p:spPr>
        <p:txBody>
          <a:bodyPr/>
          <a:lstStyle/>
          <a:p>
            <a:r>
              <a:rPr lang="en-GB" dirty="0"/>
              <a:t>The result: Database DevOps</a:t>
            </a:r>
            <a:endParaRPr lang="LID4096" dirty="0"/>
          </a:p>
        </p:txBody>
      </p:sp>
      <p:grpSp>
        <p:nvGrpSpPr>
          <p:cNvPr id="67" name="Groep 66">
            <a:extLst>
              <a:ext uri="{FF2B5EF4-FFF2-40B4-BE49-F238E27FC236}">
                <a16:creationId xmlns:a16="http://schemas.microsoft.com/office/drawing/2014/main" id="{520A4F35-26CF-1699-16AC-74A84A2CB41F}"/>
              </a:ext>
            </a:extLst>
          </p:cNvPr>
          <p:cNvGrpSpPr/>
          <p:nvPr/>
        </p:nvGrpSpPr>
        <p:grpSpPr>
          <a:xfrm>
            <a:off x="7208274" y="1958183"/>
            <a:ext cx="3976008" cy="2874287"/>
            <a:chOff x="7208274" y="1958183"/>
            <a:chExt cx="3976008" cy="2874287"/>
          </a:xfrm>
        </p:grpSpPr>
        <p:cxnSp>
          <p:nvCxnSpPr>
            <p:cNvPr id="55" name="Straight Arrow Connector 54">
              <a:extLst>
                <a:ext uri="{FF2B5EF4-FFF2-40B4-BE49-F238E27FC236}">
                  <a16:creationId xmlns:a16="http://schemas.microsoft.com/office/drawing/2014/main" id="{B2086AA2-DFF3-EDE1-65DD-A1F52DF2841F}"/>
                </a:ext>
              </a:extLst>
            </p:cNvPr>
            <p:cNvCxnSpPr>
              <a:cxnSpLocks/>
            </p:cNvCxnSpPr>
            <p:nvPr/>
          </p:nvCxnSpPr>
          <p:spPr>
            <a:xfrm>
              <a:off x="8129140" y="2475750"/>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9FD4FFF4-B024-96A3-619A-0DDEF49F182F}"/>
                </a:ext>
              </a:extLst>
            </p:cNvPr>
            <p:cNvGrpSpPr/>
            <p:nvPr/>
          </p:nvGrpSpPr>
          <p:grpSpPr>
            <a:xfrm>
              <a:off x="7208274" y="1958183"/>
              <a:ext cx="3976008" cy="2874287"/>
              <a:chOff x="7208274" y="1958183"/>
              <a:chExt cx="3976008" cy="2874287"/>
            </a:xfrm>
          </p:grpSpPr>
          <p:grpSp>
            <p:nvGrpSpPr>
              <p:cNvPr id="65" name="Groep 64">
                <a:extLst>
                  <a:ext uri="{FF2B5EF4-FFF2-40B4-BE49-F238E27FC236}">
                    <a16:creationId xmlns:a16="http://schemas.microsoft.com/office/drawing/2014/main" id="{8CCD472A-A95F-8BE9-501F-F0BC7AAF8379}"/>
                  </a:ext>
                </a:extLst>
              </p:cNvPr>
              <p:cNvGrpSpPr/>
              <p:nvPr/>
            </p:nvGrpSpPr>
            <p:grpSpPr>
              <a:xfrm>
                <a:off x="7208274" y="1958183"/>
                <a:ext cx="3976008" cy="2874287"/>
                <a:chOff x="7216982" y="1958183"/>
                <a:chExt cx="3976008" cy="2874287"/>
              </a:xfrm>
            </p:grpSpPr>
            <p:grpSp>
              <p:nvGrpSpPr>
                <p:cNvPr id="21" name="Group 20">
                  <a:extLst>
                    <a:ext uri="{FF2B5EF4-FFF2-40B4-BE49-F238E27FC236}">
                      <a16:creationId xmlns:a16="http://schemas.microsoft.com/office/drawing/2014/main" id="{7AAF4D2B-74C2-DF68-81A0-478DD9E516B8}"/>
                    </a:ext>
                  </a:extLst>
                </p:cNvPr>
                <p:cNvGrpSpPr/>
                <p:nvPr/>
              </p:nvGrpSpPr>
              <p:grpSpPr>
                <a:xfrm>
                  <a:off x="7527879" y="1958183"/>
                  <a:ext cx="3665111" cy="2874287"/>
                  <a:chOff x="7527879" y="1958183"/>
                  <a:chExt cx="3665111" cy="2874287"/>
                </a:xfrm>
              </p:grpSpPr>
              <p:sp>
                <p:nvSpPr>
                  <p:cNvPr id="87" name="Subtitle 2">
                    <a:extLst>
                      <a:ext uri="{FF2B5EF4-FFF2-40B4-BE49-F238E27FC236}">
                        <a16:creationId xmlns:a16="http://schemas.microsoft.com/office/drawing/2014/main" id="{33D4B3CC-9142-9756-5B29-F0E1EF566FAB}"/>
                      </a:ext>
                    </a:extLst>
                  </p:cNvPr>
                  <p:cNvSpPr txBox="1">
                    <a:spLocks/>
                  </p:cNvSpPr>
                  <p:nvPr/>
                </p:nvSpPr>
                <p:spPr>
                  <a:xfrm>
                    <a:off x="8079514" y="3223020"/>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Deliver</a:t>
                    </a:r>
                  </a:p>
                </p:txBody>
              </p:sp>
              <p:cxnSp>
                <p:nvCxnSpPr>
                  <p:cNvPr id="111" name="Straight Connector 110">
                    <a:extLst>
                      <a:ext uri="{FF2B5EF4-FFF2-40B4-BE49-F238E27FC236}">
                        <a16:creationId xmlns:a16="http://schemas.microsoft.com/office/drawing/2014/main" id="{4707522B-70A4-37E4-6944-304B69AE1587}"/>
                      </a:ext>
                    </a:extLst>
                  </p:cNvPr>
                  <p:cNvCxnSpPr>
                    <a:cxnSpLocks/>
                  </p:cNvCxnSpPr>
                  <p:nvPr/>
                </p:nvCxnSpPr>
                <p:spPr>
                  <a:xfrm>
                    <a:off x="7527879" y="1958347"/>
                    <a:ext cx="13500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74D7D74-F072-832D-0B66-26761796E57D}"/>
                      </a:ext>
                    </a:extLst>
                  </p:cNvPr>
                  <p:cNvCxnSpPr>
                    <a:cxnSpLocks/>
                    <a:endCxn id="117" idx="0"/>
                  </p:cNvCxnSpPr>
                  <p:nvPr/>
                </p:nvCxnSpPr>
                <p:spPr>
                  <a:xfrm flipV="1">
                    <a:off x="9057569" y="1958183"/>
                    <a:ext cx="1752529" cy="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7CA8564-47DD-C9F8-5D58-5718F35099A2}"/>
                      </a:ext>
                    </a:extLst>
                  </p:cNvPr>
                  <p:cNvSpPr/>
                  <p:nvPr/>
                </p:nvSpPr>
                <p:spPr>
                  <a:xfrm>
                    <a:off x="10427207" y="1958183"/>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4D04DA7C-36C4-0AF6-F1C8-579C8BE8F34D}"/>
                      </a:ext>
                    </a:extLst>
                  </p:cNvPr>
                  <p:cNvCxnSpPr>
                    <a:cxnSpLocks/>
                  </p:cNvCxnSpPr>
                  <p:nvPr/>
                </p:nvCxnSpPr>
                <p:spPr>
                  <a:xfrm>
                    <a:off x="11192990" y="2248458"/>
                    <a:ext cx="0" cy="20392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Arc 122">
                    <a:extLst>
                      <a:ext uri="{FF2B5EF4-FFF2-40B4-BE49-F238E27FC236}">
                        <a16:creationId xmlns:a16="http://schemas.microsoft.com/office/drawing/2014/main" id="{6C0B0A09-3CF3-7D7D-E0B1-0CB92375DBC2}"/>
                      </a:ext>
                    </a:extLst>
                  </p:cNvPr>
                  <p:cNvSpPr/>
                  <p:nvPr/>
                </p:nvSpPr>
                <p:spPr>
                  <a:xfrm>
                    <a:off x="9240009" y="3064861"/>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5F3DB0E6-6E96-14D2-958B-0992A02D83AD}"/>
                      </a:ext>
                    </a:extLst>
                  </p:cNvPr>
                  <p:cNvCxnSpPr>
                    <a:cxnSpLocks/>
                  </p:cNvCxnSpPr>
                  <p:nvPr/>
                </p:nvCxnSpPr>
                <p:spPr>
                  <a:xfrm>
                    <a:off x="10005792" y="3355136"/>
                    <a:ext cx="0" cy="9186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96669F-F382-3887-248D-A6C4962FABA8}"/>
                      </a:ext>
                    </a:extLst>
                  </p:cNvPr>
                  <p:cNvCxnSpPr>
                    <a:cxnSpLocks/>
                  </p:cNvCxnSpPr>
                  <p:nvPr/>
                </p:nvCxnSpPr>
                <p:spPr>
                  <a:xfrm>
                    <a:off x="7527879" y="3065721"/>
                    <a:ext cx="2087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81F0E2F-9889-AE9F-20C8-565CDCB1DF91}"/>
                      </a:ext>
                    </a:extLst>
                  </p:cNvPr>
                  <p:cNvCxnSpPr>
                    <a:cxnSpLocks/>
                  </p:cNvCxnSpPr>
                  <p:nvPr/>
                </p:nvCxnSpPr>
                <p:spPr>
                  <a:xfrm>
                    <a:off x="10005818" y="4263313"/>
                    <a:ext cx="383039" cy="569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6F4132-05DC-BF20-8628-B10FB7EC2A36}"/>
                      </a:ext>
                    </a:extLst>
                  </p:cNvPr>
                  <p:cNvCxnSpPr>
                    <a:cxnSpLocks/>
                  </p:cNvCxnSpPr>
                  <p:nvPr/>
                </p:nvCxnSpPr>
                <p:spPr>
                  <a:xfrm flipH="1">
                    <a:off x="10862608" y="4263313"/>
                    <a:ext cx="330382" cy="54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E400125-93BF-EBDC-0F7F-5D172F2E8616}"/>
                      </a:ext>
                    </a:extLst>
                  </p:cNvPr>
                  <p:cNvSpPr/>
                  <p:nvPr/>
                </p:nvSpPr>
                <p:spPr>
                  <a:xfrm>
                    <a:off x="8349175" y="2922914"/>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3</a:t>
                    </a:r>
                    <a:endParaRPr lang="en-US" sz="2000" b="0" dirty="0">
                      <a:latin typeface="Roboto Bold" panose="02000000000000000000" pitchFamily="2" charset="0"/>
                      <a:ea typeface="Roboto Bold" panose="02000000000000000000" pitchFamily="2" charset="0"/>
                    </a:endParaRPr>
                  </a:p>
                </p:txBody>
              </p:sp>
            </p:grpSp>
            <p:cxnSp>
              <p:nvCxnSpPr>
                <p:cNvPr id="57" name="Straight Connector 149">
                  <a:extLst>
                    <a:ext uri="{FF2B5EF4-FFF2-40B4-BE49-F238E27FC236}">
                      <a16:creationId xmlns:a16="http://schemas.microsoft.com/office/drawing/2014/main" id="{B448FFB5-60CC-96B7-37A2-72B5B1B3CA8D}"/>
                    </a:ext>
                  </a:extLst>
                </p:cNvPr>
                <p:cNvCxnSpPr>
                  <a:cxnSpLocks/>
                </p:cNvCxnSpPr>
                <p:nvPr/>
              </p:nvCxnSpPr>
              <p:spPr>
                <a:xfrm flipH="1">
                  <a:off x="7216982" y="1961538"/>
                  <a:ext cx="316183" cy="25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152">
                  <a:extLst>
                    <a:ext uri="{FF2B5EF4-FFF2-40B4-BE49-F238E27FC236}">
                      <a16:creationId xmlns:a16="http://schemas.microsoft.com/office/drawing/2014/main" id="{43844E90-D21F-3ED1-0B9F-FB24900BA430}"/>
                    </a:ext>
                  </a:extLst>
                </p:cNvPr>
                <p:cNvCxnSpPr>
                  <a:cxnSpLocks/>
                </p:cNvCxnSpPr>
                <p:nvPr/>
              </p:nvCxnSpPr>
              <p:spPr>
                <a:xfrm>
                  <a:off x="7241330" y="2817368"/>
                  <a:ext cx="293802" cy="24749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912CBE11-AE13-B1F1-3C5F-881EA470F6E1}"/>
                  </a:ext>
                </a:extLst>
              </p:cNvPr>
              <p:cNvSpPr txBox="1">
                <a:spLocks/>
              </p:cNvSpPr>
              <p:nvPr/>
            </p:nvSpPr>
            <p:spPr>
              <a:xfrm>
                <a:off x="8128247" y="2305735"/>
                <a:ext cx="537591"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Build</a:t>
                </a:r>
              </a:p>
            </p:txBody>
          </p:sp>
        </p:grpSp>
      </p:grpSp>
      <p:grpSp>
        <p:nvGrpSpPr>
          <p:cNvPr id="69" name="Groep 68">
            <a:extLst>
              <a:ext uri="{FF2B5EF4-FFF2-40B4-BE49-F238E27FC236}">
                <a16:creationId xmlns:a16="http://schemas.microsoft.com/office/drawing/2014/main" id="{C3BF150E-6842-9823-576E-9C11E9108681}"/>
              </a:ext>
            </a:extLst>
          </p:cNvPr>
          <p:cNvGrpSpPr/>
          <p:nvPr/>
        </p:nvGrpSpPr>
        <p:grpSpPr>
          <a:xfrm>
            <a:off x="4675794" y="2196476"/>
            <a:ext cx="3673660" cy="921844"/>
            <a:chOff x="4675794" y="2196476"/>
            <a:chExt cx="3673660" cy="921844"/>
          </a:xfrm>
        </p:grpSpPr>
        <p:grpSp>
          <p:nvGrpSpPr>
            <p:cNvPr id="64" name="Groep 63">
              <a:extLst>
                <a:ext uri="{FF2B5EF4-FFF2-40B4-BE49-F238E27FC236}">
                  <a16:creationId xmlns:a16="http://schemas.microsoft.com/office/drawing/2014/main" id="{91AA4BD1-43B2-0BCC-3B5D-918BA1FB3657}"/>
                </a:ext>
              </a:extLst>
            </p:cNvPr>
            <p:cNvGrpSpPr/>
            <p:nvPr/>
          </p:nvGrpSpPr>
          <p:grpSpPr>
            <a:xfrm>
              <a:off x="4675794" y="2196476"/>
              <a:ext cx="3673660" cy="921844"/>
              <a:chOff x="4674594" y="2603939"/>
              <a:chExt cx="3673660" cy="921844"/>
            </a:xfrm>
          </p:grpSpPr>
          <p:cxnSp>
            <p:nvCxnSpPr>
              <p:cNvPr id="37" name="Straight Arrow Connector 36">
                <a:extLst>
                  <a:ext uri="{FF2B5EF4-FFF2-40B4-BE49-F238E27FC236}">
                    <a16:creationId xmlns:a16="http://schemas.microsoft.com/office/drawing/2014/main" id="{B5230872-F08A-5CDC-CE1A-A71BD79CA532}"/>
                  </a:ext>
                </a:extLst>
              </p:cNvPr>
              <p:cNvCxnSpPr>
                <a:cxnSpLocks/>
              </p:cNvCxnSpPr>
              <p:nvPr/>
            </p:nvCxnSpPr>
            <p:spPr>
              <a:xfrm>
                <a:off x="7028248" y="2885047"/>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08BF4F08-7E4C-43DD-B9F7-664274C8B85D}"/>
                  </a:ext>
                </a:extLst>
              </p:cNvPr>
              <p:cNvGrpSpPr/>
              <p:nvPr/>
            </p:nvGrpSpPr>
            <p:grpSpPr>
              <a:xfrm>
                <a:off x="4674594" y="2603939"/>
                <a:ext cx="3673660" cy="921844"/>
                <a:chOff x="4675762" y="2190388"/>
                <a:chExt cx="3673660" cy="921844"/>
              </a:xfrm>
            </p:grpSpPr>
            <p:sp>
              <p:nvSpPr>
                <p:cNvPr id="41" name="Subtitle 2">
                  <a:extLst>
                    <a:ext uri="{FF2B5EF4-FFF2-40B4-BE49-F238E27FC236}">
                      <a16:creationId xmlns:a16="http://schemas.microsoft.com/office/drawing/2014/main" id="{ECF44715-6A0F-E8AD-3495-1F8D0F560C55}"/>
                    </a:ext>
                  </a:extLst>
                </p:cNvPr>
                <p:cNvSpPr txBox="1">
                  <a:spLocks/>
                </p:cNvSpPr>
                <p:nvPr/>
              </p:nvSpPr>
              <p:spPr>
                <a:xfrm>
                  <a:off x="7532098" y="2604994"/>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Migration script</a:t>
                  </a:r>
                </a:p>
              </p:txBody>
            </p:sp>
            <p:pic>
              <p:nvPicPr>
                <p:cNvPr id="40" name="Graphic 39">
                  <a:extLst>
                    <a:ext uri="{FF2B5EF4-FFF2-40B4-BE49-F238E27FC236}">
                      <a16:creationId xmlns:a16="http://schemas.microsoft.com/office/drawing/2014/main" id="{52DDE690-8880-29D9-333E-8383440E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354" y="2190388"/>
                  <a:ext cx="358298" cy="454426"/>
                </a:xfrm>
                <a:prstGeom prst="rect">
                  <a:avLst/>
                </a:prstGeom>
              </p:spPr>
            </p:pic>
            <p:sp>
              <p:nvSpPr>
                <p:cNvPr id="35" name="Freeform 12">
                  <a:extLst>
                    <a:ext uri="{FF2B5EF4-FFF2-40B4-BE49-F238E27FC236}">
                      <a16:creationId xmlns:a16="http://schemas.microsoft.com/office/drawing/2014/main" id="{F8AFF979-FCA7-418D-146D-3AB4C83BB6DF}"/>
                    </a:ext>
                  </a:extLst>
                </p:cNvPr>
                <p:cNvSpPr>
                  <a:spLocks noChangeArrowheads="1"/>
                </p:cNvSpPr>
                <p:nvPr/>
              </p:nvSpPr>
              <p:spPr bwMode="auto">
                <a:xfrm>
                  <a:off x="5988819" y="2236324"/>
                  <a:ext cx="505433" cy="506994"/>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sp>
              <p:nvSpPr>
                <p:cNvPr id="44" name="Subtitle 2">
                  <a:extLst>
                    <a:ext uri="{FF2B5EF4-FFF2-40B4-BE49-F238E27FC236}">
                      <a16:creationId xmlns:a16="http://schemas.microsoft.com/office/drawing/2014/main" id="{7249BF7D-E8D4-0715-8E97-09CE2FE2D32D}"/>
                    </a:ext>
                  </a:extLst>
                </p:cNvPr>
                <p:cNvSpPr txBox="1">
                  <a:spLocks/>
                </p:cNvSpPr>
                <p:nvPr/>
              </p:nvSpPr>
              <p:spPr>
                <a:xfrm>
                  <a:off x="4675762" y="2615386"/>
                  <a:ext cx="115975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Create Pull request</a:t>
                  </a:r>
                </a:p>
              </p:txBody>
            </p:sp>
            <p:pic>
              <p:nvPicPr>
                <p:cNvPr id="47" name="Graphic 46">
                  <a:extLst>
                    <a:ext uri="{FF2B5EF4-FFF2-40B4-BE49-F238E27FC236}">
                      <a16:creationId xmlns:a16="http://schemas.microsoft.com/office/drawing/2014/main" id="{5B488AE1-D07D-A988-0130-BE78AF6F2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0902" y="2361789"/>
                  <a:ext cx="322807" cy="203249"/>
                </a:xfrm>
                <a:prstGeom prst="rect">
                  <a:avLst/>
                </a:prstGeom>
              </p:spPr>
            </p:pic>
            <p:sp>
              <p:nvSpPr>
                <p:cNvPr id="48" name="Subtitle 2">
                  <a:extLst>
                    <a:ext uri="{FF2B5EF4-FFF2-40B4-BE49-F238E27FC236}">
                      <a16:creationId xmlns:a16="http://schemas.microsoft.com/office/drawing/2014/main" id="{C210BA8C-BEF1-B76C-5AB1-8F0C91315DFF}"/>
                    </a:ext>
                  </a:extLst>
                </p:cNvPr>
                <p:cNvSpPr txBox="1">
                  <a:spLocks/>
                </p:cNvSpPr>
                <p:nvPr/>
              </p:nvSpPr>
              <p:spPr>
                <a:xfrm>
                  <a:off x="5896927" y="2780434"/>
                  <a:ext cx="1082356"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Review schema changes</a:t>
                  </a:r>
                </a:p>
              </p:txBody>
            </p:sp>
            <p:sp>
              <p:nvSpPr>
                <p:cNvPr id="49" name="Subtitle 2">
                  <a:extLst>
                    <a:ext uri="{FF2B5EF4-FFF2-40B4-BE49-F238E27FC236}">
                      <a16:creationId xmlns:a16="http://schemas.microsoft.com/office/drawing/2014/main" id="{25842486-5BD7-B848-3C5D-48D196BCA91D}"/>
                    </a:ext>
                  </a:extLst>
                </p:cNvPr>
                <p:cNvSpPr txBox="1">
                  <a:spLocks/>
                </p:cNvSpPr>
                <p:nvPr/>
              </p:nvSpPr>
              <p:spPr>
                <a:xfrm>
                  <a:off x="6906228" y="2302916"/>
                  <a:ext cx="72016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Generate</a:t>
                  </a:r>
                </a:p>
              </p:txBody>
            </p:sp>
            <p:cxnSp>
              <p:nvCxnSpPr>
                <p:cNvPr id="34" name="Straight Arrow Connector 7">
                  <a:extLst>
                    <a:ext uri="{FF2B5EF4-FFF2-40B4-BE49-F238E27FC236}">
                      <a16:creationId xmlns:a16="http://schemas.microsoft.com/office/drawing/2014/main" id="{A319C891-0427-7802-4890-1AECBB728A5C}"/>
                    </a:ext>
                  </a:extLst>
                </p:cNvPr>
                <p:cNvCxnSpPr>
                  <a:cxnSpLocks/>
                </p:cNvCxnSpPr>
                <p:nvPr/>
              </p:nvCxnSpPr>
              <p:spPr>
                <a:xfrm>
                  <a:off x="5349377" y="2480168"/>
                  <a:ext cx="5218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68" name="Freeform 45">
              <a:extLst>
                <a:ext uri="{FF2B5EF4-FFF2-40B4-BE49-F238E27FC236}">
                  <a16:creationId xmlns:a16="http://schemas.microsoft.com/office/drawing/2014/main" id="{A99ADEF1-FD91-3FB9-E81B-C45D68DC0427}"/>
                </a:ext>
              </a:extLst>
            </p:cNvPr>
            <p:cNvSpPr>
              <a:spLocks noChangeArrowheads="1"/>
            </p:cNvSpPr>
            <p:nvPr/>
          </p:nvSpPr>
          <p:spPr bwMode="auto">
            <a:xfrm>
              <a:off x="4846260" y="2205393"/>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grpSp>
      <p:grpSp>
        <p:nvGrpSpPr>
          <p:cNvPr id="8" name="Groep 7">
            <a:extLst>
              <a:ext uri="{FF2B5EF4-FFF2-40B4-BE49-F238E27FC236}">
                <a16:creationId xmlns:a16="http://schemas.microsoft.com/office/drawing/2014/main" id="{334D817F-B376-973B-3AFD-8D81ED53DC63}"/>
              </a:ext>
            </a:extLst>
          </p:cNvPr>
          <p:cNvGrpSpPr/>
          <p:nvPr/>
        </p:nvGrpSpPr>
        <p:grpSpPr>
          <a:xfrm>
            <a:off x="1963522" y="2198663"/>
            <a:ext cx="493548" cy="400987"/>
            <a:chOff x="6339539" y="2208258"/>
            <a:chExt cx="554037" cy="450132"/>
          </a:xfrm>
        </p:grpSpPr>
        <p:sp>
          <p:nvSpPr>
            <p:cNvPr id="18" name="Freeform: Shape 42">
              <a:extLst>
                <a:ext uri="{FF2B5EF4-FFF2-40B4-BE49-F238E27FC236}">
                  <a16:creationId xmlns:a16="http://schemas.microsoft.com/office/drawing/2014/main" id="{2C2D5719-6106-F716-91B7-8C55CA5D439F}"/>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32" name="Freeform 44">
              <a:extLst>
                <a:ext uri="{FF2B5EF4-FFF2-40B4-BE49-F238E27FC236}">
                  <a16:creationId xmlns:a16="http://schemas.microsoft.com/office/drawing/2014/main" id="{0B9D9CCA-E0A2-B3BD-1B29-8711B850D326}"/>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6" name="Groep 125">
            <a:extLst>
              <a:ext uri="{FF2B5EF4-FFF2-40B4-BE49-F238E27FC236}">
                <a16:creationId xmlns:a16="http://schemas.microsoft.com/office/drawing/2014/main" id="{3883DB5D-6AD4-E7F2-D0D7-B0A23AD69279}"/>
              </a:ext>
            </a:extLst>
          </p:cNvPr>
          <p:cNvGrpSpPr/>
          <p:nvPr/>
        </p:nvGrpSpPr>
        <p:grpSpPr>
          <a:xfrm>
            <a:off x="1973268" y="1442560"/>
            <a:ext cx="493548" cy="400987"/>
            <a:chOff x="6339539" y="2208258"/>
            <a:chExt cx="554037" cy="450132"/>
          </a:xfrm>
        </p:grpSpPr>
        <p:sp>
          <p:nvSpPr>
            <p:cNvPr id="127" name="Freeform: Shape 42">
              <a:extLst>
                <a:ext uri="{FF2B5EF4-FFF2-40B4-BE49-F238E27FC236}">
                  <a16:creationId xmlns:a16="http://schemas.microsoft.com/office/drawing/2014/main" id="{F54AD290-509B-CAA1-CBA4-84AB445BEA16}"/>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28" name="Freeform 44">
              <a:extLst>
                <a:ext uri="{FF2B5EF4-FFF2-40B4-BE49-F238E27FC236}">
                  <a16:creationId xmlns:a16="http://schemas.microsoft.com/office/drawing/2014/main" id="{19129366-2C39-AE9D-66C0-657F7967A5B5}"/>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9" name="Groep 128">
            <a:extLst>
              <a:ext uri="{FF2B5EF4-FFF2-40B4-BE49-F238E27FC236}">
                <a16:creationId xmlns:a16="http://schemas.microsoft.com/office/drawing/2014/main" id="{0F3B5122-6BE2-3CE3-D270-8FA6BAAA7727}"/>
              </a:ext>
            </a:extLst>
          </p:cNvPr>
          <p:cNvGrpSpPr/>
          <p:nvPr/>
        </p:nvGrpSpPr>
        <p:grpSpPr>
          <a:xfrm>
            <a:off x="1959564" y="2857921"/>
            <a:ext cx="493548" cy="400987"/>
            <a:chOff x="6339539" y="2208258"/>
            <a:chExt cx="554037" cy="450132"/>
          </a:xfrm>
        </p:grpSpPr>
        <p:sp>
          <p:nvSpPr>
            <p:cNvPr id="131" name="Freeform: Shape 42">
              <a:extLst>
                <a:ext uri="{FF2B5EF4-FFF2-40B4-BE49-F238E27FC236}">
                  <a16:creationId xmlns:a16="http://schemas.microsoft.com/office/drawing/2014/main" id="{8A313B87-D4F1-EC94-251B-4008F563C610}"/>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32" name="Freeform 44">
              <a:extLst>
                <a:ext uri="{FF2B5EF4-FFF2-40B4-BE49-F238E27FC236}">
                  <a16:creationId xmlns:a16="http://schemas.microsoft.com/office/drawing/2014/main" id="{FDA102DE-56E0-49CD-106F-99CDA8D4B3CA}"/>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pic>
        <p:nvPicPr>
          <p:cNvPr id="139" name="Picture 10">
            <a:extLst>
              <a:ext uri="{FF2B5EF4-FFF2-40B4-BE49-F238E27FC236}">
                <a16:creationId xmlns:a16="http://schemas.microsoft.com/office/drawing/2014/main" id="{671B2C33-C528-423B-09F0-353740D92F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1251" y="1005063"/>
            <a:ext cx="454338" cy="4543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a:extLst>
              <a:ext uri="{FF2B5EF4-FFF2-40B4-BE49-F238E27FC236}">
                <a16:creationId xmlns:a16="http://schemas.microsoft.com/office/drawing/2014/main" id="{BA4B1F98-C20D-173A-833A-D867D49862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4924" y="1296537"/>
            <a:ext cx="454338" cy="454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2">
            <p14:nvContentPartPr>
              <p14:cNvPr id="22" name="Ink 1">
                <a:extLst>
                  <a:ext uri="{FF2B5EF4-FFF2-40B4-BE49-F238E27FC236}">
                    <a16:creationId xmlns:a16="http://schemas.microsoft.com/office/drawing/2014/main" id="{66FBA153-922A-B502-57D8-9F0A0340FD55}"/>
                  </a:ext>
                </a:extLst>
              </p14:cNvPr>
              <p14:cNvContentPartPr/>
              <p14:nvPr/>
            </p14:nvContentPartPr>
            <p14:xfrm rot="2690783">
              <a:off x="546035" y="1463356"/>
              <a:ext cx="2276496" cy="2028458"/>
            </p14:xfrm>
          </p:contentPart>
        </mc:Choice>
        <mc:Fallback>
          <p:pic>
            <p:nvPicPr>
              <p:cNvPr id="22" name="Ink 1">
                <a:extLst>
                  <a:ext uri="{FF2B5EF4-FFF2-40B4-BE49-F238E27FC236}">
                    <a16:creationId xmlns:a16="http://schemas.microsoft.com/office/drawing/2014/main" id="{66FBA153-922A-B502-57D8-9F0A0340FD55}"/>
                  </a:ext>
                </a:extLst>
              </p:cNvPr>
              <p:cNvPicPr/>
              <p:nvPr/>
            </p:nvPicPr>
            <p:blipFill>
              <a:blip r:embed="rId13"/>
              <a:stretch>
                <a:fillRect/>
              </a:stretch>
            </p:blipFill>
            <p:spPr>
              <a:xfrm rot="2690783">
                <a:off x="517592" y="1434923"/>
                <a:ext cx="2333021" cy="2084964"/>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3" name="Ink 1">
                <a:extLst>
                  <a:ext uri="{FF2B5EF4-FFF2-40B4-BE49-F238E27FC236}">
                    <a16:creationId xmlns:a16="http://schemas.microsoft.com/office/drawing/2014/main" id="{CA3A2BDA-89CD-2BED-5C43-4F595AC756E1}"/>
                  </a:ext>
                </a:extLst>
              </p14:cNvPr>
              <p14:cNvContentPartPr/>
              <p14:nvPr/>
            </p14:nvContentPartPr>
            <p14:xfrm>
              <a:off x="4539329" y="1860825"/>
              <a:ext cx="1123377" cy="1402228"/>
            </p14:xfrm>
          </p:contentPart>
        </mc:Choice>
        <mc:Fallback>
          <p:pic>
            <p:nvPicPr>
              <p:cNvPr id="33" name="Ink 1">
                <a:extLst>
                  <a:ext uri="{FF2B5EF4-FFF2-40B4-BE49-F238E27FC236}">
                    <a16:creationId xmlns:a16="http://schemas.microsoft.com/office/drawing/2014/main" id="{CA3A2BDA-89CD-2BED-5C43-4F595AC756E1}"/>
                  </a:ext>
                </a:extLst>
              </p:cNvPr>
              <p:cNvPicPr/>
              <p:nvPr/>
            </p:nvPicPr>
            <p:blipFill>
              <a:blip r:embed="rId15"/>
              <a:stretch>
                <a:fillRect/>
              </a:stretch>
            </p:blipFill>
            <p:spPr>
              <a:xfrm>
                <a:off x="4510894" y="1832392"/>
                <a:ext cx="1180248" cy="1459095"/>
              </a:xfrm>
              <a:prstGeom prst="rect">
                <a:avLst/>
              </a:prstGeom>
            </p:spPr>
          </p:pic>
        </mc:Fallback>
      </mc:AlternateContent>
    </p:spTree>
    <p:extLst>
      <p:ext uri="{BB962C8B-B14F-4D97-AF65-F5344CB8AC3E}">
        <p14:creationId xmlns:p14="http://schemas.microsoft.com/office/powerpoint/2010/main" val="201779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20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354BF49-AA5C-2A9D-F3CB-4F4FE59F57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3" name="Title 2"/>
          <p:cNvSpPr>
            <a:spLocks noGrp="1"/>
          </p:cNvSpPr>
          <p:nvPr>
            <p:ph type="title"/>
          </p:nvPr>
        </p:nvSpPr>
        <p:spPr>
          <a:xfrm>
            <a:off x="369047" y="492942"/>
            <a:ext cx="9418359" cy="1325563"/>
          </a:xfrm>
        </p:spPr>
        <p:txBody>
          <a:bodyPr wrap="square" anchor="t">
            <a:normAutofit/>
          </a:bodyPr>
          <a:lstStyle/>
          <a:p>
            <a:r>
              <a:rPr dirty="0"/>
              <a:t>Branching </a:t>
            </a:r>
            <a:r>
              <a:rPr lang="en-GB" dirty="0"/>
              <a:t>&amp; Strategy</a:t>
            </a:r>
            <a:endParaRPr dirty="0"/>
          </a:p>
        </p:txBody>
      </p:sp>
      <p:sp>
        <p:nvSpPr>
          <p:cNvPr id="2" name="Picture Placeholder 1"/>
          <p:cNvSpPr>
            <a:spLocks noGrp="1"/>
          </p:cNvSpPr>
          <p:nvPr>
            <p:ph idx="1"/>
          </p:nvPr>
        </p:nvSpPr>
        <p:spPr>
          <a:xfrm>
            <a:off x="369046" y="1825625"/>
            <a:ext cx="7418101" cy="4351338"/>
          </a:xfrm>
        </p:spPr>
        <p:txBody>
          <a:bodyPr wrap="square" anchor="t">
            <a:normAutofit/>
          </a:bodyPr>
          <a:lstStyle/>
          <a:p>
            <a:pPr>
              <a:spcBef>
                <a:spcPts val="1440"/>
              </a:spcBef>
            </a:pPr>
            <a:r>
              <a:rPr lang="en-GB" dirty="0"/>
              <a:t>Why?</a:t>
            </a:r>
          </a:p>
          <a:p>
            <a:pPr>
              <a:spcBef>
                <a:spcPts val="1440"/>
              </a:spcBef>
            </a:pPr>
            <a:r>
              <a:rPr lang="en-GB" dirty="0"/>
              <a:t>What?</a:t>
            </a:r>
            <a:endParaRPr dirty="0"/>
          </a:p>
          <a:p>
            <a:pPr>
              <a:spcBef>
                <a:spcPts val="1440"/>
              </a:spcBef>
            </a:pPr>
            <a:r>
              <a:rPr lang="nl-NL" dirty="0" err="1"/>
              <a:t>Branching</a:t>
            </a:r>
            <a:r>
              <a:rPr lang="nl-NL" dirty="0"/>
              <a:t> </a:t>
            </a:r>
            <a:r>
              <a:rPr lang="nl-NL" dirty="0" err="1"/>
              <a:t>strategy</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4B468-1DA7-D76F-F972-95F47D4030D1}"/>
              </a:ext>
            </a:extLst>
          </p:cNvPr>
          <p:cNvSpPr>
            <a:spLocks noGrp="1"/>
          </p:cNvSpPr>
          <p:nvPr>
            <p:ph idx="1"/>
          </p:nvPr>
        </p:nvSpPr>
        <p:spPr/>
        <p:txBody>
          <a:bodyPr>
            <a:normAutofit/>
          </a:bodyPr>
          <a:lstStyle/>
          <a:p>
            <a:r>
              <a:rPr lang="en-GB" dirty="0"/>
              <a:t>No branches, direct in </a:t>
            </a:r>
            <a:r>
              <a:rPr lang="en-GB" i="1" dirty="0"/>
              <a:t>main</a:t>
            </a:r>
          </a:p>
          <a:p>
            <a:r>
              <a:rPr lang="en-GB" dirty="0"/>
              <a:t>To protect </a:t>
            </a:r>
            <a:r>
              <a:rPr lang="en-GB" i="1" dirty="0"/>
              <a:t>main</a:t>
            </a:r>
            <a:r>
              <a:rPr lang="en-GB" dirty="0"/>
              <a:t>:</a:t>
            </a:r>
          </a:p>
          <a:p>
            <a:pPr lvl="1"/>
            <a:r>
              <a:rPr lang="en-GB" dirty="0"/>
              <a:t>Make small change, frequent</a:t>
            </a:r>
          </a:p>
          <a:p>
            <a:pPr lvl="1"/>
            <a:r>
              <a:rPr lang="en-GB" dirty="0"/>
              <a:t>Implement feature flags</a:t>
            </a:r>
          </a:p>
          <a:p>
            <a:pPr lvl="1"/>
            <a:r>
              <a:rPr lang="en-GB" dirty="0"/>
              <a:t>Use Continuous Integration</a:t>
            </a:r>
          </a:p>
          <a:p>
            <a:endParaRPr lang="en-GB" dirty="0"/>
          </a:p>
          <a:p>
            <a:endParaRPr lang="LID4096" dirty="0"/>
          </a:p>
        </p:txBody>
      </p:sp>
      <p:sp>
        <p:nvSpPr>
          <p:cNvPr id="3" name="Title 2">
            <a:extLst>
              <a:ext uri="{FF2B5EF4-FFF2-40B4-BE49-F238E27FC236}">
                <a16:creationId xmlns:a16="http://schemas.microsoft.com/office/drawing/2014/main" id="{2D6315B9-0771-860E-0C52-5F5964A44DF6}"/>
              </a:ext>
            </a:extLst>
          </p:cNvPr>
          <p:cNvSpPr>
            <a:spLocks noGrp="1"/>
          </p:cNvSpPr>
          <p:nvPr>
            <p:ph type="title"/>
          </p:nvPr>
        </p:nvSpPr>
        <p:spPr/>
        <p:txBody>
          <a:bodyPr/>
          <a:lstStyle/>
          <a:p>
            <a:r>
              <a:rPr lang="en-GB" dirty="0"/>
              <a:t>Trunk based development</a:t>
            </a:r>
          </a:p>
        </p:txBody>
      </p:sp>
    </p:spTree>
    <p:extLst>
      <p:ext uri="{BB962C8B-B14F-4D97-AF65-F5344CB8AC3E}">
        <p14:creationId xmlns:p14="http://schemas.microsoft.com/office/powerpoint/2010/main" val="27877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Connector 73">
            <a:extLst>
              <a:ext uri="{FF2B5EF4-FFF2-40B4-BE49-F238E27FC236}">
                <a16:creationId xmlns:a16="http://schemas.microsoft.com/office/drawing/2014/main" id="{41A39FA5-0C6B-B4C9-348B-7A62CB0E6B93}"/>
              </a:ext>
            </a:extLst>
          </p:cNvPr>
          <p:cNvSpPr/>
          <p:nvPr/>
        </p:nvSpPr>
        <p:spPr>
          <a:xfrm>
            <a:off x="4074685" y="3820537"/>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0" name="Flowchart: Connector 77">
            <a:extLst>
              <a:ext uri="{FF2B5EF4-FFF2-40B4-BE49-F238E27FC236}">
                <a16:creationId xmlns:a16="http://schemas.microsoft.com/office/drawing/2014/main" id="{E7CFA5C9-349D-C9B6-CF86-305F75F1FB4C}"/>
              </a:ext>
            </a:extLst>
          </p:cNvPr>
          <p:cNvSpPr/>
          <p:nvPr/>
        </p:nvSpPr>
        <p:spPr>
          <a:xfrm>
            <a:off x="8393771" y="3826948"/>
            <a:ext cx="457200" cy="457200"/>
          </a:xfrm>
          <a:prstGeom prst="flowChartConnector">
            <a:avLst/>
          </a:prstGeom>
          <a:solidFill>
            <a:srgbClr val="1AAC1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CF1DCF8F-9F65-D888-ABA1-9D10DB79B6D9}"/>
              </a:ext>
            </a:extLst>
          </p:cNvPr>
          <p:cNvSpPr>
            <a:spLocks noGrp="1"/>
          </p:cNvSpPr>
          <p:nvPr>
            <p:ph type="title"/>
          </p:nvPr>
        </p:nvSpPr>
        <p:spPr/>
        <p:txBody>
          <a:bodyPr/>
          <a:lstStyle/>
          <a:p>
            <a:r>
              <a:rPr lang="en-GB" dirty="0"/>
              <a:t>Trunk based development</a:t>
            </a:r>
            <a:endParaRPr lang="LID4096" dirty="0"/>
          </a:p>
        </p:txBody>
      </p:sp>
      <p:sp>
        <p:nvSpPr>
          <p:cNvPr id="74" name="Flowchart: Connector 73">
            <a:extLst>
              <a:ext uri="{FF2B5EF4-FFF2-40B4-BE49-F238E27FC236}">
                <a16:creationId xmlns:a16="http://schemas.microsoft.com/office/drawing/2014/main" id="{D462CFE3-9005-AA9A-6D1C-065A8859D3FE}"/>
              </a:ext>
            </a:extLst>
          </p:cNvPr>
          <p:cNvSpPr/>
          <p:nvPr/>
        </p:nvSpPr>
        <p:spPr>
          <a:xfrm>
            <a:off x="4074685" y="2625284"/>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8" name="Flowchart: Connector 77">
            <a:extLst>
              <a:ext uri="{FF2B5EF4-FFF2-40B4-BE49-F238E27FC236}">
                <a16:creationId xmlns:a16="http://schemas.microsoft.com/office/drawing/2014/main" id="{B4BC0650-417F-ABED-D299-BCF55B133C28}"/>
              </a:ext>
            </a:extLst>
          </p:cNvPr>
          <p:cNvSpPr/>
          <p:nvPr/>
        </p:nvSpPr>
        <p:spPr>
          <a:xfrm>
            <a:off x="8393771" y="2631695"/>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29" name="Group 128">
            <a:extLst>
              <a:ext uri="{FF2B5EF4-FFF2-40B4-BE49-F238E27FC236}">
                <a16:creationId xmlns:a16="http://schemas.microsoft.com/office/drawing/2014/main" id="{04490CA3-49D6-4AAB-6A0C-728920F71DAF}"/>
              </a:ext>
            </a:extLst>
          </p:cNvPr>
          <p:cNvGrpSpPr/>
          <p:nvPr/>
        </p:nvGrpSpPr>
        <p:grpSpPr>
          <a:xfrm>
            <a:off x="263119" y="3745174"/>
            <a:ext cx="11818700" cy="606549"/>
            <a:chOff x="-402970" y="3585003"/>
            <a:chExt cx="11818700" cy="606549"/>
          </a:xfrm>
        </p:grpSpPr>
        <p:sp>
          <p:nvSpPr>
            <p:cNvPr id="106" name="Isosceles Triangle 105">
              <a:extLst>
                <a:ext uri="{FF2B5EF4-FFF2-40B4-BE49-F238E27FC236}">
                  <a16:creationId xmlns:a16="http://schemas.microsoft.com/office/drawing/2014/main" id="{814F8C4E-BBD4-150E-82A7-C172CCBF68BD}"/>
                </a:ext>
              </a:extLst>
            </p:cNvPr>
            <p:cNvSpPr/>
            <p:nvPr/>
          </p:nvSpPr>
          <p:spPr>
            <a:xfrm rot="5400000">
              <a:off x="10830933" y="3606755"/>
              <a:ext cx="606549" cy="56304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15" name="Group 114">
              <a:extLst>
                <a:ext uri="{FF2B5EF4-FFF2-40B4-BE49-F238E27FC236}">
                  <a16:creationId xmlns:a16="http://schemas.microsoft.com/office/drawing/2014/main" id="{79F5DECD-FA2D-6C0E-67BA-5E972DD2FC6F}"/>
                </a:ext>
              </a:extLst>
            </p:cNvPr>
            <p:cNvGrpSpPr/>
            <p:nvPr/>
          </p:nvGrpSpPr>
          <p:grpSpPr>
            <a:xfrm>
              <a:off x="-402970" y="3682024"/>
              <a:ext cx="11526783" cy="369332"/>
              <a:chOff x="-402970" y="3682024"/>
              <a:chExt cx="11526783" cy="369332"/>
            </a:xfrm>
          </p:grpSpPr>
          <p:sp>
            <p:nvSpPr>
              <p:cNvPr id="72" name="Rectangle 71">
                <a:extLst>
                  <a:ext uri="{FF2B5EF4-FFF2-40B4-BE49-F238E27FC236}">
                    <a16:creationId xmlns:a16="http://schemas.microsoft.com/office/drawing/2014/main" id="{8AB27690-A159-170F-3224-0486322F0E92}"/>
                  </a:ext>
                </a:extLst>
              </p:cNvPr>
              <p:cNvSpPr/>
              <p:nvPr/>
            </p:nvSpPr>
            <p:spPr>
              <a:xfrm>
                <a:off x="1202491" y="3784369"/>
                <a:ext cx="9921322" cy="2161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1" name="TextBox 110">
                <a:extLst>
                  <a:ext uri="{FF2B5EF4-FFF2-40B4-BE49-F238E27FC236}">
                    <a16:creationId xmlns:a16="http://schemas.microsoft.com/office/drawing/2014/main" id="{6B824727-A605-E23A-BC6D-2DA87BE11535}"/>
                  </a:ext>
                </a:extLst>
              </p:cNvPr>
              <p:cNvSpPr txBox="1"/>
              <p:nvPr/>
            </p:nvSpPr>
            <p:spPr>
              <a:xfrm>
                <a:off x="-402970" y="3682024"/>
                <a:ext cx="1633581" cy="369332"/>
              </a:xfrm>
              <a:prstGeom prst="rect">
                <a:avLst/>
              </a:prstGeom>
              <a:noFill/>
            </p:spPr>
            <p:txBody>
              <a:bodyPr wrap="square">
                <a:spAutoFit/>
              </a:bodyPr>
              <a:lstStyle/>
              <a:p>
                <a:pPr algn="r"/>
                <a:r>
                  <a:rPr lang="en-GB" dirty="0"/>
                  <a:t>main</a:t>
                </a:r>
                <a:endParaRPr lang="LID4096" dirty="0"/>
              </a:p>
            </p:txBody>
          </p:sp>
        </p:grpSp>
      </p:grpSp>
      <p:grpSp>
        <p:nvGrpSpPr>
          <p:cNvPr id="10" name="Group 128">
            <a:extLst>
              <a:ext uri="{FF2B5EF4-FFF2-40B4-BE49-F238E27FC236}">
                <a16:creationId xmlns:a16="http://schemas.microsoft.com/office/drawing/2014/main" id="{D6BC9B33-C337-B9D7-44E5-63806E009A8D}"/>
              </a:ext>
            </a:extLst>
          </p:cNvPr>
          <p:cNvGrpSpPr/>
          <p:nvPr/>
        </p:nvGrpSpPr>
        <p:grpSpPr>
          <a:xfrm>
            <a:off x="217205" y="2557515"/>
            <a:ext cx="11864614" cy="606549"/>
            <a:chOff x="-448884" y="3585003"/>
            <a:chExt cx="11864614" cy="606549"/>
          </a:xfrm>
        </p:grpSpPr>
        <p:sp>
          <p:nvSpPr>
            <p:cNvPr id="11" name="Isosceles Triangle 105">
              <a:extLst>
                <a:ext uri="{FF2B5EF4-FFF2-40B4-BE49-F238E27FC236}">
                  <a16:creationId xmlns:a16="http://schemas.microsoft.com/office/drawing/2014/main" id="{93D15631-C05C-2D72-F1AA-1943EE129C8A}"/>
                </a:ext>
              </a:extLst>
            </p:cNvPr>
            <p:cNvSpPr/>
            <p:nvPr/>
          </p:nvSpPr>
          <p:spPr>
            <a:xfrm rot="5400000">
              <a:off x="10830933" y="3606755"/>
              <a:ext cx="606549" cy="563045"/>
            </a:xfrm>
            <a:prstGeom prst="triangle">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2" name="Group 114">
              <a:extLst>
                <a:ext uri="{FF2B5EF4-FFF2-40B4-BE49-F238E27FC236}">
                  <a16:creationId xmlns:a16="http://schemas.microsoft.com/office/drawing/2014/main" id="{87B49540-843F-040A-FE06-3D5BA3DD039A}"/>
                </a:ext>
              </a:extLst>
            </p:cNvPr>
            <p:cNvGrpSpPr/>
            <p:nvPr/>
          </p:nvGrpSpPr>
          <p:grpSpPr>
            <a:xfrm>
              <a:off x="-448884" y="3682024"/>
              <a:ext cx="11572697" cy="369332"/>
              <a:chOff x="-448884" y="3682024"/>
              <a:chExt cx="11572697" cy="369332"/>
            </a:xfrm>
          </p:grpSpPr>
          <p:sp>
            <p:nvSpPr>
              <p:cNvPr id="13" name="Rectangle 71">
                <a:extLst>
                  <a:ext uri="{FF2B5EF4-FFF2-40B4-BE49-F238E27FC236}">
                    <a16:creationId xmlns:a16="http://schemas.microsoft.com/office/drawing/2014/main" id="{621445BE-7996-71A6-524E-A906222D0646}"/>
                  </a:ext>
                </a:extLst>
              </p:cNvPr>
              <p:cNvSpPr/>
              <p:nvPr/>
            </p:nvSpPr>
            <p:spPr>
              <a:xfrm>
                <a:off x="1202491" y="3784369"/>
                <a:ext cx="9921322" cy="216131"/>
              </a:xfrm>
              <a:prstGeom prst="rect">
                <a:avLst/>
              </a:prstGeom>
              <a:solidFill>
                <a:srgbClr val="00909A"/>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4" name="TextBox 110">
                <a:extLst>
                  <a:ext uri="{FF2B5EF4-FFF2-40B4-BE49-F238E27FC236}">
                    <a16:creationId xmlns:a16="http://schemas.microsoft.com/office/drawing/2014/main" id="{D27B134F-BD9D-415E-B8CA-80BE961EE43F}"/>
                  </a:ext>
                </a:extLst>
              </p:cNvPr>
              <p:cNvSpPr txBox="1"/>
              <p:nvPr/>
            </p:nvSpPr>
            <p:spPr>
              <a:xfrm>
                <a:off x="-448884" y="3682024"/>
                <a:ext cx="1679495" cy="369332"/>
              </a:xfrm>
              <a:prstGeom prst="rect">
                <a:avLst/>
              </a:prstGeom>
              <a:noFill/>
            </p:spPr>
            <p:txBody>
              <a:bodyPr wrap="square">
                <a:spAutoFit/>
              </a:bodyPr>
              <a:lstStyle/>
              <a:p>
                <a:pPr algn="r"/>
                <a:r>
                  <a:rPr lang="en-GB" dirty="0"/>
                  <a:t>local: main</a:t>
                </a:r>
                <a:endParaRPr lang="LID4096" dirty="0"/>
              </a:p>
            </p:txBody>
          </p:sp>
        </p:grpSp>
      </p:grpSp>
      <p:grpSp>
        <p:nvGrpSpPr>
          <p:cNvPr id="26" name="Groep 25">
            <a:extLst>
              <a:ext uri="{FF2B5EF4-FFF2-40B4-BE49-F238E27FC236}">
                <a16:creationId xmlns:a16="http://schemas.microsoft.com/office/drawing/2014/main" id="{F30696E2-2181-18F7-395F-2A4136079EFD}"/>
              </a:ext>
            </a:extLst>
          </p:cNvPr>
          <p:cNvGrpSpPr/>
          <p:nvPr/>
        </p:nvGrpSpPr>
        <p:grpSpPr>
          <a:xfrm>
            <a:off x="2041570" y="2999766"/>
            <a:ext cx="807955" cy="883777"/>
            <a:chOff x="2041570" y="2999766"/>
            <a:chExt cx="807955" cy="883777"/>
          </a:xfrm>
        </p:grpSpPr>
        <p:cxnSp>
          <p:nvCxnSpPr>
            <p:cNvPr id="15" name="Straight Arrow Connector 100">
              <a:extLst>
                <a:ext uri="{FF2B5EF4-FFF2-40B4-BE49-F238E27FC236}">
                  <a16:creationId xmlns:a16="http://schemas.microsoft.com/office/drawing/2014/main" id="{71680FBC-A7EA-7ED4-52D6-DEB68A18D679}"/>
                </a:ext>
              </a:extLst>
            </p:cNvPr>
            <p:cNvCxnSpPr>
              <a:cxnSpLocks/>
            </p:cNvCxnSpPr>
            <p:nvPr/>
          </p:nvCxnSpPr>
          <p:spPr>
            <a:xfrm>
              <a:off x="2041571" y="2999766"/>
              <a:ext cx="0" cy="883777"/>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108">
              <a:extLst>
                <a:ext uri="{FF2B5EF4-FFF2-40B4-BE49-F238E27FC236}">
                  <a16:creationId xmlns:a16="http://schemas.microsoft.com/office/drawing/2014/main" id="{880BD8B2-A89A-E264-C4DE-A049C966C43D}"/>
                </a:ext>
              </a:extLst>
            </p:cNvPr>
            <p:cNvSpPr txBox="1"/>
            <p:nvPr/>
          </p:nvSpPr>
          <p:spPr>
            <a:xfrm>
              <a:off x="2041570" y="3271140"/>
              <a:ext cx="807955" cy="369332"/>
            </a:xfrm>
            <a:prstGeom prst="rect">
              <a:avLst/>
            </a:prstGeom>
            <a:noFill/>
          </p:spPr>
          <p:txBody>
            <a:bodyPr wrap="square">
              <a:spAutoFit/>
            </a:bodyPr>
            <a:lstStyle/>
            <a:p>
              <a:r>
                <a:rPr lang="en-GB" i="1" dirty="0"/>
                <a:t>clone</a:t>
              </a:r>
              <a:endParaRPr lang="LID4096" i="1" dirty="0"/>
            </a:p>
          </p:txBody>
        </p:sp>
      </p:grpSp>
      <p:grpSp>
        <p:nvGrpSpPr>
          <p:cNvPr id="27" name="Groep 26">
            <a:extLst>
              <a:ext uri="{FF2B5EF4-FFF2-40B4-BE49-F238E27FC236}">
                <a16:creationId xmlns:a16="http://schemas.microsoft.com/office/drawing/2014/main" id="{51BB94A6-AA6D-C224-AA81-83CCCDD06923}"/>
              </a:ext>
            </a:extLst>
          </p:cNvPr>
          <p:cNvGrpSpPr/>
          <p:nvPr/>
        </p:nvGrpSpPr>
        <p:grpSpPr>
          <a:xfrm>
            <a:off x="8618709" y="3164064"/>
            <a:ext cx="871753" cy="589424"/>
            <a:chOff x="8618709" y="3164064"/>
            <a:chExt cx="871753" cy="589424"/>
          </a:xfrm>
        </p:grpSpPr>
        <p:cxnSp>
          <p:nvCxnSpPr>
            <p:cNvPr id="9" name="Straight Arrow Connector 100">
              <a:extLst>
                <a:ext uri="{FF2B5EF4-FFF2-40B4-BE49-F238E27FC236}">
                  <a16:creationId xmlns:a16="http://schemas.microsoft.com/office/drawing/2014/main" id="{EDACF174-09EA-FE91-E23E-D483C3E27BBA}"/>
                </a:ext>
              </a:extLst>
            </p:cNvPr>
            <p:cNvCxnSpPr>
              <a:cxnSpLocks/>
            </p:cNvCxnSpPr>
            <p:nvPr/>
          </p:nvCxnSpPr>
          <p:spPr>
            <a:xfrm flipH="1">
              <a:off x="8618709" y="3164064"/>
              <a:ext cx="2148" cy="589424"/>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108">
              <a:extLst>
                <a:ext uri="{FF2B5EF4-FFF2-40B4-BE49-F238E27FC236}">
                  <a16:creationId xmlns:a16="http://schemas.microsoft.com/office/drawing/2014/main" id="{967F815B-2D4C-259C-C3D8-9B855E69F496}"/>
                </a:ext>
              </a:extLst>
            </p:cNvPr>
            <p:cNvSpPr txBox="1"/>
            <p:nvPr/>
          </p:nvSpPr>
          <p:spPr>
            <a:xfrm>
              <a:off x="8682507" y="3286597"/>
              <a:ext cx="807955" cy="369332"/>
            </a:xfrm>
            <a:prstGeom prst="rect">
              <a:avLst/>
            </a:prstGeom>
            <a:noFill/>
          </p:spPr>
          <p:txBody>
            <a:bodyPr wrap="square">
              <a:spAutoFit/>
            </a:bodyPr>
            <a:lstStyle/>
            <a:p>
              <a:r>
                <a:rPr lang="en-GB" i="1" dirty="0"/>
                <a:t>push</a:t>
              </a:r>
              <a:endParaRPr lang="LID4096" i="1" dirty="0"/>
            </a:p>
          </p:txBody>
        </p:sp>
      </p:grpSp>
    </p:spTree>
    <p:extLst>
      <p:ext uri="{BB962C8B-B14F-4D97-AF65-F5344CB8AC3E}">
        <p14:creationId xmlns:p14="http://schemas.microsoft.com/office/powerpoint/2010/main" val="55095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74" grpId="0" animBg="1"/>
      <p:bldP spid="7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4B468-1DA7-D76F-F972-95F47D4030D1}"/>
              </a:ext>
            </a:extLst>
          </p:cNvPr>
          <p:cNvSpPr>
            <a:spLocks noGrp="1"/>
          </p:cNvSpPr>
          <p:nvPr>
            <p:ph idx="1"/>
          </p:nvPr>
        </p:nvSpPr>
        <p:spPr/>
        <p:txBody>
          <a:bodyPr/>
          <a:lstStyle/>
          <a:p>
            <a:r>
              <a:rPr lang="en-GB" dirty="0"/>
              <a:t>Two long livings branches: </a:t>
            </a:r>
          </a:p>
          <a:p>
            <a:pPr lvl="1"/>
            <a:r>
              <a:rPr lang="en-GB" dirty="0"/>
              <a:t>Main - </a:t>
            </a:r>
            <a:r>
              <a:rPr lang="nl-NL" dirty="0" err="1"/>
              <a:t>stable</a:t>
            </a:r>
            <a:r>
              <a:rPr lang="nl-NL" dirty="0"/>
              <a:t> </a:t>
            </a:r>
            <a:r>
              <a:rPr lang="nl-NL" dirty="0" err="1"/>
              <a:t>production</a:t>
            </a:r>
            <a:r>
              <a:rPr lang="nl-NL" dirty="0"/>
              <a:t>-ready code</a:t>
            </a:r>
            <a:endParaRPr lang="en-GB" dirty="0"/>
          </a:p>
          <a:p>
            <a:pPr lvl="1"/>
            <a:r>
              <a:rPr lang="en-GB" dirty="0"/>
              <a:t>Develop – here all development takes place</a:t>
            </a:r>
          </a:p>
          <a:p>
            <a:r>
              <a:rPr lang="en-GB" dirty="0"/>
              <a:t>Short living branches: </a:t>
            </a:r>
            <a:r>
              <a:rPr lang="en-GB" i="1" dirty="0"/>
              <a:t>feature, release, </a:t>
            </a:r>
            <a:r>
              <a:rPr lang="en-GB" dirty="0"/>
              <a:t>and</a:t>
            </a:r>
            <a:r>
              <a:rPr lang="en-GB" i="1" dirty="0"/>
              <a:t> hotfix </a:t>
            </a:r>
          </a:p>
          <a:p>
            <a:r>
              <a:rPr lang="en-GB" dirty="0"/>
              <a:t>Merge </a:t>
            </a:r>
            <a:r>
              <a:rPr lang="en-GB" i="1" dirty="0"/>
              <a:t>release, hotfix </a:t>
            </a:r>
            <a:r>
              <a:rPr lang="en-GB" dirty="0"/>
              <a:t>back in </a:t>
            </a:r>
            <a:r>
              <a:rPr lang="en-GB" i="1" dirty="0"/>
              <a:t>main</a:t>
            </a:r>
            <a:r>
              <a:rPr lang="en-GB" dirty="0"/>
              <a:t> and </a:t>
            </a:r>
            <a:r>
              <a:rPr lang="en-GB" i="1" dirty="0"/>
              <a:t>develop</a:t>
            </a:r>
          </a:p>
          <a:p>
            <a:endParaRPr lang="en-GB" dirty="0"/>
          </a:p>
          <a:p>
            <a:endParaRPr lang="en-GB" dirty="0"/>
          </a:p>
          <a:p>
            <a:endParaRPr lang="LID4096" dirty="0"/>
          </a:p>
        </p:txBody>
      </p:sp>
      <p:sp>
        <p:nvSpPr>
          <p:cNvPr id="3" name="Title 2">
            <a:extLst>
              <a:ext uri="{FF2B5EF4-FFF2-40B4-BE49-F238E27FC236}">
                <a16:creationId xmlns:a16="http://schemas.microsoft.com/office/drawing/2014/main" id="{2D6315B9-0771-860E-0C52-5F5964A44DF6}"/>
              </a:ext>
            </a:extLst>
          </p:cNvPr>
          <p:cNvSpPr>
            <a:spLocks noGrp="1"/>
          </p:cNvSpPr>
          <p:nvPr>
            <p:ph type="title"/>
          </p:nvPr>
        </p:nvSpPr>
        <p:spPr/>
        <p:txBody>
          <a:bodyPr/>
          <a:lstStyle/>
          <a:p>
            <a:r>
              <a:rPr lang="en-GB" dirty="0"/>
              <a:t>Git Flow</a:t>
            </a:r>
          </a:p>
        </p:txBody>
      </p:sp>
    </p:spTree>
    <p:extLst>
      <p:ext uri="{BB962C8B-B14F-4D97-AF65-F5344CB8AC3E}">
        <p14:creationId xmlns:p14="http://schemas.microsoft.com/office/powerpoint/2010/main" val="30207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Connector 80">
            <a:extLst>
              <a:ext uri="{FF2B5EF4-FFF2-40B4-BE49-F238E27FC236}">
                <a16:creationId xmlns:a16="http://schemas.microsoft.com/office/drawing/2014/main" id="{2C258743-9915-FF6D-E7B5-AD15ED218E0D}"/>
              </a:ext>
            </a:extLst>
          </p:cNvPr>
          <p:cNvSpPr/>
          <p:nvPr/>
        </p:nvSpPr>
        <p:spPr>
          <a:xfrm>
            <a:off x="6391637" y="5628351"/>
            <a:ext cx="457200" cy="457200"/>
          </a:xfrm>
          <a:prstGeom prst="flowChartConnector">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23" name="Flowchart: Connector 76">
            <a:extLst>
              <a:ext uri="{FF2B5EF4-FFF2-40B4-BE49-F238E27FC236}">
                <a16:creationId xmlns:a16="http://schemas.microsoft.com/office/drawing/2014/main" id="{4CD7AFDF-8AE8-94AC-2928-0E1309A8A4E2}"/>
              </a:ext>
            </a:extLst>
          </p:cNvPr>
          <p:cNvSpPr/>
          <p:nvPr/>
        </p:nvSpPr>
        <p:spPr>
          <a:xfrm>
            <a:off x="4878429" y="3889530"/>
            <a:ext cx="457200" cy="457200"/>
          </a:xfrm>
          <a:prstGeom prst="flowChartConnector">
            <a:avLst/>
          </a:prstGeom>
          <a:solidFill>
            <a:srgbClr val="0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24" name="Flowchart: Connector 96">
            <a:extLst>
              <a:ext uri="{FF2B5EF4-FFF2-40B4-BE49-F238E27FC236}">
                <a16:creationId xmlns:a16="http://schemas.microsoft.com/office/drawing/2014/main" id="{FD16874B-A5B1-1F0A-E473-ED8111408348}"/>
              </a:ext>
            </a:extLst>
          </p:cNvPr>
          <p:cNvSpPr/>
          <p:nvPr/>
        </p:nvSpPr>
        <p:spPr>
          <a:xfrm>
            <a:off x="8847948" y="4772157"/>
            <a:ext cx="457200" cy="457200"/>
          </a:xfrm>
          <a:prstGeom prst="flowChartConnector">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5" name="Flowchart: Connector 84">
            <a:extLst>
              <a:ext uri="{FF2B5EF4-FFF2-40B4-BE49-F238E27FC236}">
                <a16:creationId xmlns:a16="http://schemas.microsoft.com/office/drawing/2014/main" id="{14191B78-2458-3B1C-00C3-D2EF24F5200C}"/>
              </a:ext>
            </a:extLst>
          </p:cNvPr>
          <p:cNvSpPr/>
          <p:nvPr/>
        </p:nvSpPr>
        <p:spPr>
          <a:xfrm>
            <a:off x="7097630" y="1186152"/>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2" name="Flowchart: Connector 77">
            <a:extLst>
              <a:ext uri="{FF2B5EF4-FFF2-40B4-BE49-F238E27FC236}">
                <a16:creationId xmlns:a16="http://schemas.microsoft.com/office/drawing/2014/main" id="{A7E87FF3-C0D8-ADF6-7939-7A9A33B4AF0B}"/>
              </a:ext>
            </a:extLst>
          </p:cNvPr>
          <p:cNvSpPr/>
          <p:nvPr/>
        </p:nvSpPr>
        <p:spPr>
          <a:xfrm>
            <a:off x="6376873" y="2838026"/>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7" name="Flowchart: Connector 80">
            <a:extLst>
              <a:ext uri="{FF2B5EF4-FFF2-40B4-BE49-F238E27FC236}">
                <a16:creationId xmlns:a16="http://schemas.microsoft.com/office/drawing/2014/main" id="{D514F6CF-6CFD-7544-1E6C-0F3D79B186A7}"/>
              </a:ext>
            </a:extLst>
          </p:cNvPr>
          <p:cNvSpPr/>
          <p:nvPr/>
        </p:nvSpPr>
        <p:spPr>
          <a:xfrm>
            <a:off x="9555419" y="5642049"/>
            <a:ext cx="457200" cy="457200"/>
          </a:xfrm>
          <a:prstGeom prst="flowChartConnector">
            <a:avLst/>
          </a:prstGeom>
          <a:solidFill>
            <a:schemeClr val="accent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3" name="Title 2">
            <a:extLst>
              <a:ext uri="{FF2B5EF4-FFF2-40B4-BE49-F238E27FC236}">
                <a16:creationId xmlns:a16="http://schemas.microsoft.com/office/drawing/2014/main" id="{CF1DCF8F-9F65-D888-ABA1-9D10DB79B6D9}"/>
              </a:ext>
            </a:extLst>
          </p:cNvPr>
          <p:cNvSpPr>
            <a:spLocks noGrp="1"/>
          </p:cNvSpPr>
          <p:nvPr>
            <p:ph type="title"/>
          </p:nvPr>
        </p:nvSpPr>
        <p:spPr/>
        <p:txBody>
          <a:bodyPr/>
          <a:lstStyle/>
          <a:p>
            <a:r>
              <a:rPr lang="en-GB" dirty="0"/>
              <a:t>Git flow in action</a:t>
            </a:r>
            <a:endParaRPr lang="LID4096" dirty="0"/>
          </a:p>
        </p:txBody>
      </p:sp>
      <p:sp>
        <p:nvSpPr>
          <p:cNvPr id="74" name="Flowchart: Connector 73">
            <a:extLst>
              <a:ext uri="{FF2B5EF4-FFF2-40B4-BE49-F238E27FC236}">
                <a16:creationId xmlns:a16="http://schemas.microsoft.com/office/drawing/2014/main" id="{D462CFE3-9005-AA9A-6D1C-065A8859D3FE}"/>
              </a:ext>
            </a:extLst>
          </p:cNvPr>
          <p:cNvSpPr/>
          <p:nvPr/>
        </p:nvSpPr>
        <p:spPr>
          <a:xfrm>
            <a:off x="3661484" y="2858738"/>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8" name="Flowchart: Connector 77">
            <a:extLst>
              <a:ext uri="{FF2B5EF4-FFF2-40B4-BE49-F238E27FC236}">
                <a16:creationId xmlns:a16="http://schemas.microsoft.com/office/drawing/2014/main" id="{B4BC0650-417F-ABED-D299-BCF55B133C28}"/>
              </a:ext>
            </a:extLst>
          </p:cNvPr>
          <p:cNvSpPr/>
          <p:nvPr/>
        </p:nvSpPr>
        <p:spPr>
          <a:xfrm>
            <a:off x="7756347" y="2847320"/>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9" name="Flowchart: Connector 78">
            <a:extLst>
              <a:ext uri="{FF2B5EF4-FFF2-40B4-BE49-F238E27FC236}">
                <a16:creationId xmlns:a16="http://schemas.microsoft.com/office/drawing/2014/main" id="{0467B726-4545-4119-E6A9-802D43CB65B6}"/>
              </a:ext>
            </a:extLst>
          </p:cNvPr>
          <p:cNvSpPr/>
          <p:nvPr/>
        </p:nvSpPr>
        <p:spPr>
          <a:xfrm>
            <a:off x="9555467" y="2848062"/>
            <a:ext cx="457200" cy="457200"/>
          </a:xfrm>
          <a:prstGeom prst="flowChartConnector">
            <a:avLst/>
          </a:prstGeom>
          <a:solidFill>
            <a:srgbClr val="00909A"/>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1" name="Flowchart: Connector 80">
            <a:extLst>
              <a:ext uri="{FF2B5EF4-FFF2-40B4-BE49-F238E27FC236}">
                <a16:creationId xmlns:a16="http://schemas.microsoft.com/office/drawing/2014/main" id="{5775FF76-3F3D-C9D7-34FD-62B7779CB5C4}"/>
              </a:ext>
            </a:extLst>
          </p:cNvPr>
          <p:cNvSpPr/>
          <p:nvPr/>
        </p:nvSpPr>
        <p:spPr>
          <a:xfrm>
            <a:off x="2616851" y="1810728"/>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2" name="Flowchart: Connector 81">
            <a:extLst>
              <a:ext uri="{FF2B5EF4-FFF2-40B4-BE49-F238E27FC236}">
                <a16:creationId xmlns:a16="http://schemas.microsoft.com/office/drawing/2014/main" id="{09A844B8-A468-3AD8-F0D1-881DF3115417}"/>
              </a:ext>
            </a:extLst>
          </p:cNvPr>
          <p:cNvSpPr/>
          <p:nvPr/>
        </p:nvSpPr>
        <p:spPr>
          <a:xfrm>
            <a:off x="3328608" y="1815491"/>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4" name="Flowchart: Connector 83">
            <a:extLst>
              <a:ext uri="{FF2B5EF4-FFF2-40B4-BE49-F238E27FC236}">
                <a16:creationId xmlns:a16="http://schemas.microsoft.com/office/drawing/2014/main" id="{701D2D55-C13F-0778-1FE1-98337547FC75}"/>
              </a:ext>
            </a:extLst>
          </p:cNvPr>
          <p:cNvSpPr/>
          <p:nvPr/>
        </p:nvSpPr>
        <p:spPr>
          <a:xfrm>
            <a:off x="5057170" y="1164845"/>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5" name="Flowchart: Connector 84">
            <a:extLst>
              <a:ext uri="{FF2B5EF4-FFF2-40B4-BE49-F238E27FC236}">
                <a16:creationId xmlns:a16="http://schemas.microsoft.com/office/drawing/2014/main" id="{87B57626-6ABB-CB8D-6EAB-72C94E048496}"/>
              </a:ext>
            </a:extLst>
          </p:cNvPr>
          <p:cNvSpPr/>
          <p:nvPr/>
        </p:nvSpPr>
        <p:spPr>
          <a:xfrm>
            <a:off x="6077400" y="1164845"/>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cxnSp>
        <p:nvCxnSpPr>
          <p:cNvPr id="94" name="Straight Arrow Connector 93">
            <a:extLst>
              <a:ext uri="{FF2B5EF4-FFF2-40B4-BE49-F238E27FC236}">
                <a16:creationId xmlns:a16="http://schemas.microsoft.com/office/drawing/2014/main" id="{E9FAF0F7-F1B4-6EEF-1DDD-6C15D801EBEB}"/>
              </a:ext>
            </a:extLst>
          </p:cNvPr>
          <p:cNvCxnSpPr/>
          <p:nvPr/>
        </p:nvCxnSpPr>
        <p:spPr>
          <a:xfrm flipV="1">
            <a:off x="2301819" y="2267928"/>
            <a:ext cx="0" cy="436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509E20D-E156-3257-2D52-D90293D06B24}"/>
              </a:ext>
            </a:extLst>
          </p:cNvPr>
          <p:cNvCxnSpPr>
            <a:cxnSpLocks/>
          </p:cNvCxnSpPr>
          <p:nvPr/>
        </p:nvCxnSpPr>
        <p:spPr>
          <a:xfrm>
            <a:off x="3879159" y="2315042"/>
            <a:ext cx="0" cy="4363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A4A9471-4B97-2B31-8068-3F1475EECC9E}"/>
              </a:ext>
            </a:extLst>
          </p:cNvPr>
          <p:cNvCxnSpPr>
            <a:cxnSpLocks/>
          </p:cNvCxnSpPr>
          <p:nvPr/>
        </p:nvCxnSpPr>
        <p:spPr>
          <a:xfrm flipV="1">
            <a:off x="4824038" y="1588997"/>
            <a:ext cx="1" cy="1329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4B520B4-CFE7-2D23-7F33-B8963348D5C3}"/>
              </a:ext>
            </a:extLst>
          </p:cNvPr>
          <p:cNvCxnSpPr>
            <a:cxnSpLocks/>
          </p:cNvCxnSpPr>
          <p:nvPr/>
        </p:nvCxnSpPr>
        <p:spPr>
          <a:xfrm>
            <a:off x="7984947" y="1628491"/>
            <a:ext cx="0" cy="111526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4ABA731-EAD1-CA45-D1A0-8EECC0B48892}"/>
              </a:ext>
            </a:extLst>
          </p:cNvPr>
          <p:cNvCxnSpPr>
            <a:cxnSpLocks/>
          </p:cNvCxnSpPr>
          <p:nvPr/>
        </p:nvCxnSpPr>
        <p:spPr>
          <a:xfrm flipH="1">
            <a:off x="3872128" y="3369113"/>
            <a:ext cx="8314" cy="578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ECF5A83-96CD-F2B2-F00A-A78D0293A1F1}"/>
              </a:ext>
            </a:extLst>
          </p:cNvPr>
          <p:cNvCxnSpPr>
            <a:cxnSpLocks/>
          </p:cNvCxnSpPr>
          <p:nvPr/>
        </p:nvCxnSpPr>
        <p:spPr>
          <a:xfrm>
            <a:off x="6605474" y="4432502"/>
            <a:ext cx="0" cy="11208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5A568279-9F52-062B-3A9D-7BC5B09B6118}"/>
              </a:ext>
            </a:extLst>
          </p:cNvPr>
          <p:cNvGrpSpPr/>
          <p:nvPr/>
        </p:nvGrpSpPr>
        <p:grpSpPr>
          <a:xfrm>
            <a:off x="1121380" y="1863339"/>
            <a:ext cx="2826360" cy="369332"/>
            <a:chOff x="958043" y="2664279"/>
            <a:chExt cx="2761211" cy="369332"/>
          </a:xfrm>
        </p:grpSpPr>
        <p:sp>
          <p:nvSpPr>
            <p:cNvPr id="80" name="Rectangle 79">
              <a:extLst>
                <a:ext uri="{FF2B5EF4-FFF2-40B4-BE49-F238E27FC236}">
                  <a16:creationId xmlns:a16="http://schemas.microsoft.com/office/drawing/2014/main" id="{EA177B45-9E97-8AFD-FEB9-6B2CAD86FC5F}"/>
                </a:ext>
              </a:extLst>
            </p:cNvPr>
            <p:cNvSpPr/>
            <p:nvPr/>
          </p:nvSpPr>
          <p:spPr>
            <a:xfrm>
              <a:off x="2073334" y="2745653"/>
              <a:ext cx="1645920"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8" name="TextBox 107">
              <a:extLst>
                <a:ext uri="{FF2B5EF4-FFF2-40B4-BE49-F238E27FC236}">
                  <a16:creationId xmlns:a16="http://schemas.microsoft.com/office/drawing/2014/main" id="{937AE68C-EC7B-7647-FA2F-7DD2FCBF9C48}"/>
                </a:ext>
              </a:extLst>
            </p:cNvPr>
            <p:cNvSpPr txBox="1"/>
            <p:nvPr/>
          </p:nvSpPr>
          <p:spPr>
            <a:xfrm>
              <a:off x="958043" y="2664279"/>
              <a:ext cx="1163898" cy="369332"/>
            </a:xfrm>
            <a:prstGeom prst="rect">
              <a:avLst/>
            </a:prstGeom>
            <a:noFill/>
            <a:ln>
              <a:noFill/>
            </a:ln>
          </p:spPr>
          <p:txBody>
            <a:bodyPr wrap="square">
              <a:spAutoFit/>
            </a:bodyPr>
            <a:lstStyle/>
            <a:p>
              <a:r>
                <a:rPr lang="en-GB" dirty="0"/>
                <a:t>feature/a</a:t>
              </a:r>
              <a:endParaRPr lang="LID4096" dirty="0"/>
            </a:p>
          </p:txBody>
        </p:sp>
      </p:grpSp>
      <p:grpSp>
        <p:nvGrpSpPr>
          <p:cNvPr id="118" name="Group 117">
            <a:extLst>
              <a:ext uri="{FF2B5EF4-FFF2-40B4-BE49-F238E27FC236}">
                <a16:creationId xmlns:a16="http://schemas.microsoft.com/office/drawing/2014/main" id="{7F8598A3-631F-879D-0FF9-9977E4827FF5}"/>
              </a:ext>
            </a:extLst>
          </p:cNvPr>
          <p:cNvGrpSpPr/>
          <p:nvPr/>
        </p:nvGrpSpPr>
        <p:grpSpPr>
          <a:xfrm>
            <a:off x="3661484" y="1219765"/>
            <a:ext cx="4384130" cy="369332"/>
            <a:chOff x="3432999" y="1987657"/>
            <a:chExt cx="4384130" cy="369332"/>
          </a:xfrm>
        </p:grpSpPr>
        <p:sp>
          <p:nvSpPr>
            <p:cNvPr id="83" name="Rectangle 82">
              <a:extLst>
                <a:ext uri="{FF2B5EF4-FFF2-40B4-BE49-F238E27FC236}">
                  <a16:creationId xmlns:a16="http://schemas.microsoft.com/office/drawing/2014/main" id="{44D6FB2F-E195-2AC7-0604-3F2C4564250F}"/>
                </a:ext>
              </a:extLst>
            </p:cNvPr>
            <p:cNvSpPr/>
            <p:nvPr/>
          </p:nvSpPr>
          <p:spPr>
            <a:xfrm>
              <a:off x="4595553" y="2066722"/>
              <a:ext cx="3221576"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9" name="TextBox 108">
              <a:extLst>
                <a:ext uri="{FF2B5EF4-FFF2-40B4-BE49-F238E27FC236}">
                  <a16:creationId xmlns:a16="http://schemas.microsoft.com/office/drawing/2014/main" id="{228749AC-E16C-59F1-CEB6-E4D4D842F9CF}"/>
                </a:ext>
              </a:extLst>
            </p:cNvPr>
            <p:cNvSpPr txBox="1"/>
            <p:nvPr/>
          </p:nvSpPr>
          <p:spPr>
            <a:xfrm>
              <a:off x="3432999" y="1987657"/>
              <a:ext cx="1252003" cy="369332"/>
            </a:xfrm>
            <a:prstGeom prst="rect">
              <a:avLst/>
            </a:prstGeom>
            <a:noFill/>
          </p:spPr>
          <p:txBody>
            <a:bodyPr wrap="square">
              <a:spAutoFit/>
            </a:bodyPr>
            <a:lstStyle/>
            <a:p>
              <a:r>
                <a:rPr lang="en-GB" dirty="0"/>
                <a:t>feature/b</a:t>
              </a:r>
              <a:endParaRPr lang="LID4096" dirty="0"/>
            </a:p>
          </p:txBody>
        </p:sp>
      </p:grpSp>
      <p:grpSp>
        <p:nvGrpSpPr>
          <p:cNvPr id="129" name="Group 128">
            <a:extLst>
              <a:ext uri="{FF2B5EF4-FFF2-40B4-BE49-F238E27FC236}">
                <a16:creationId xmlns:a16="http://schemas.microsoft.com/office/drawing/2014/main" id="{04490CA3-49D6-4AAB-6A0C-728920F71DAF}"/>
              </a:ext>
            </a:extLst>
          </p:cNvPr>
          <p:cNvGrpSpPr/>
          <p:nvPr/>
        </p:nvGrpSpPr>
        <p:grpSpPr>
          <a:xfrm>
            <a:off x="367045" y="2784063"/>
            <a:ext cx="11277170" cy="606549"/>
            <a:chOff x="138560" y="3585003"/>
            <a:chExt cx="11277170" cy="606549"/>
          </a:xfrm>
          <a:solidFill>
            <a:srgbClr val="00909A"/>
          </a:solidFill>
        </p:grpSpPr>
        <p:sp>
          <p:nvSpPr>
            <p:cNvPr id="106" name="Isosceles Triangle 105">
              <a:extLst>
                <a:ext uri="{FF2B5EF4-FFF2-40B4-BE49-F238E27FC236}">
                  <a16:creationId xmlns:a16="http://schemas.microsoft.com/office/drawing/2014/main" id="{814F8C4E-BBD4-150E-82A7-C172CCBF68BD}"/>
                </a:ext>
              </a:extLst>
            </p:cNvPr>
            <p:cNvSpPr/>
            <p:nvPr/>
          </p:nvSpPr>
          <p:spPr>
            <a:xfrm rot="5400000">
              <a:off x="10830933" y="3606755"/>
              <a:ext cx="606549" cy="563045"/>
            </a:xfrm>
            <a:prstGeom prst="triangle">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15" name="Group 114">
              <a:extLst>
                <a:ext uri="{FF2B5EF4-FFF2-40B4-BE49-F238E27FC236}">
                  <a16:creationId xmlns:a16="http://schemas.microsoft.com/office/drawing/2014/main" id="{79F5DECD-FA2D-6C0E-67BA-5E972DD2FC6F}"/>
                </a:ext>
              </a:extLst>
            </p:cNvPr>
            <p:cNvGrpSpPr/>
            <p:nvPr/>
          </p:nvGrpSpPr>
          <p:grpSpPr>
            <a:xfrm>
              <a:off x="138560" y="3682024"/>
              <a:ext cx="10985253" cy="369332"/>
              <a:chOff x="138560" y="3682024"/>
              <a:chExt cx="10985253" cy="369332"/>
            </a:xfrm>
            <a:grpFill/>
          </p:grpSpPr>
          <p:sp>
            <p:nvSpPr>
              <p:cNvPr id="72" name="Rectangle 71">
                <a:extLst>
                  <a:ext uri="{FF2B5EF4-FFF2-40B4-BE49-F238E27FC236}">
                    <a16:creationId xmlns:a16="http://schemas.microsoft.com/office/drawing/2014/main" id="{8AB27690-A159-170F-3224-0486322F0E92}"/>
                  </a:ext>
                </a:extLst>
              </p:cNvPr>
              <p:cNvSpPr/>
              <p:nvPr/>
            </p:nvSpPr>
            <p:spPr>
              <a:xfrm>
                <a:off x="1202491" y="3784369"/>
                <a:ext cx="9921322" cy="216131"/>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1" name="TextBox 110">
                <a:extLst>
                  <a:ext uri="{FF2B5EF4-FFF2-40B4-BE49-F238E27FC236}">
                    <a16:creationId xmlns:a16="http://schemas.microsoft.com/office/drawing/2014/main" id="{6B824727-A605-E23A-BC6D-2DA87BE11535}"/>
                  </a:ext>
                </a:extLst>
              </p:cNvPr>
              <p:cNvSpPr txBox="1"/>
              <p:nvPr/>
            </p:nvSpPr>
            <p:spPr>
              <a:xfrm>
                <a:off x="138560" y="3682024"/>
                <a:ext cx="1092051" cy="369332"/>
              </a:xfrm>
              <a:prstGeom prst="rect">
                <a:avLst/>
              </a:prstGeom>
              <a:noFill/>
            </p:spPr>
            <p:txBody>
              <a:bodyPr wrap="square">
                <a:spAutoFit/>
              </a:bodyPr>
              <a:lstStyle/>
              <a:p>
                <a:pPr algn="r"/>
                <a:r>
                  <a:rPr lang="en-GB" dirty="0"/>
                  <a:t>develop</a:t>
                </a:r>
                <a:endParaRPr lang="LID4096" dirty="0"/>
              </a:p>
            </p:txBody>
          </p:sp>
        </p:grpSp>
      </p:grpSp>
      <p:grpSp>
        <p:nvGrpSpPr>
          <p:cNvPr id="119" name="Group 118">
            <a:extLst>
              <a:ext uri="{FF2B5EF4-FFF2-40B4-BE49-F238E27FC236}">
                <a16:creationId xmlns:a16="http://schemas.microsoft.com/office/drawing/2014/main" id="{62A1823F-C5A0-72C8-A75E-2410F1157229}"/>
              </a:ext>
            </a:extLst>
          </p:cNvPr>
          <p:cNvGrpSpPr/>
          <p:nvPr/>
        </p:nvGrpSpPr>
        <p:grpSpPr>
          <a:xfrm>
            <a:off x="7296762" y="4815886"/>
            <a:ext cx="2499406" cy="369332"/>
            <a:chOff x="6865869" y="4545362"/>
            <a:chExt cx="2474315" cy="369332"/>
          </a:xfrm>
        </p:grpSpPr>
        <p:sp>
          <p:nvSpPr>
            <p:cNvPr id="88" name="Rectangle 87">
              <a:extLst>
                <a:ext uri="{FF2B5EF4-FFF2-40B4-BE49-F238E27FC236}">
                  <a16:creationId xmlns:a16="http://schemas.microsoft.com/office/drawing/2014/main" id="{5C0DF4E2-2A6F-9999-CBA6-AB0AD08BB763}"/>
                </a:ext>
              </a:extLst>
            </p:cNvPr>
            <p:cNvSpPr/>
            <p:nvPr/>
          </p:nvSpPr>
          <p:spPr>
            <a:xfrm>
              <a:off x="7954768" y="4633820"/>
              <a:ext cx="1385416" cy="216131"/>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2" name="TextBox 111">
              <a:extLst>
                <a:ext uri="{FF2B5EF4-FFF2-40B4-BE49-F238E27FC236}">
                  <a16:creationId xmlns:a16="http://schemas.microsoft.com/office/drawing/2014/main" id="{1215AB25-0F1A-F95E-5605-F9B9557F7A26}"/>
                </a:ext>
              </a:extLst>
            </p:cNvPr>
            <p:cNvSpPr txBox="1"/>
            <p:nvPr/>
          </p:nvSpPr>
          <p:spPr>
            <a:xfrm>
              <a:off x="6865869" y="4545362"/>
              <a:ext cx="1111760" cy="369332"/>
            </a:xfrm>
            <a:prstGeom prst="rect">
              <a:avLst/>
            </a:prstGeom>
            <a:noFill/>
          </p:spPr>
          <p:txBody>
            <a:bodyPr wrap="square">
              <a:spAutoFit/>
            </a:bodyPr>
            <a:lstStyle/>
            <a:p>
              <a:pPr algn="r"/>
              <a:r>
                <a:rPr lang="en-GB" dirty="0"/>
                <a:t>hotfix/v1</a:t>
              </a:r>
              <a:endParaRPr lang="LID4096" dirty="0"/>
            </a:p>
          </p:txBody>
        </p:sp>
      </p:grpSp>
      <p:grpSp>
        <p:nvGrpSpPr>
          <p:cNvPr id="2" name="Group 128">
            <a:extLst>
              <a:ext uri="{FF2B5EF4-FFF2-40B4-BE49-F238E27FC236}">
                <a16:creationId xmlns:a16="http://schemas.microsoft.com/office/drawing/2014/main" id="{13395D0E-E6E9-7042-154A-04285D86FF0C}"/>
              </a:ext>
            </a:extLst>
          </p:cNvPr>
          <p:cNvGrpSpPr/>
          <p:nvPr/>
        </p:nvGrpSpPr>
        <p:grpSpPr>
          <a:xfrm>
            <a:off x="441215" y="5531330"/>
            <a:ext cx="11277170" cy="606549"/>
            <a:chOff x="138560" y="3585003"/>
            <a:chExt cx="11277170" cy="606549"/>
          </a:xfrm>
          <a:solidFill>
            <a:schemeClr val="accent5"/>
          </a:solidFill>
        </p:grpSpPr>
        <p:sp>
          <p:nvSpPr>
            <p:cNvPr id="4" name="Isosceles Triangle 105">
              <a:extLst>
                <a:ext uri="{FF2B5EF4-FFF2-40B4-BE49-F238E27FC236}">
                  <a16:creationId xmlns:a16="http://schemas.microsoft.com/office/drawing/2014/main" id="{038484B0-88EF-185C-D44D-77140CD5B83C}"/>
                </a:ext>
              </a:extLst>
            </p:cNvPr>
            <p:cNvSpPr/>
            <p:nvPr/>
          </p:nvSpPr>
          <p:spPr>
            <a:xfrm rot="5400000">
              <a:off x="10830933" y="3606755"/>
              <a:ext cx="606549" cy="563045"/>
            </a:xfrm>
            <a:prstGeom prst="triangle">
              <a:avLst/>
            </a:prstGeom>
            <a:gr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5" name="Group 114">
              <a:extLst>
                <a:ext uri="{FF2B5EF4-FFF2-40B4-BE49-F238E27FC236}">
                  <a16:creationId xmlns:a16="http://schemas.microsoft.com/office/drawing/2014/main" id="{7CEDE05D-B36D-AD65-8564-0AB2DB47DFAF}"/>
                </a:ext>
              </a:extLst>
            </p:cNvPr>
            <p:cNvGrpSpPr/>
            <p:nvPr/>
          </p:nvGrpSpPr>
          <p:grpSpPr>
            <a:xfrm>
              <a:off x="138560" y="3682024"/>
              <a:ext cx="10985253" cy="369332"/>
              <a:chOff x="138560" y="3682024"/>
              <a:chExt cx="10985253" cy="369332"/>
            </a:xfrm>
            <a:grpFill/>
          </p:grpSpPr>
          <p:sp>
            <p:nvSpPr>
              <p:cNvPr id="6" name="Rectangle 71">
                <a:extLst>
                  <a:ext uri="{FF2B5EF4-FFF2-40B4-BE49-F238E27FC236}">
                    <a16:creationId xmlns:a16="http://schemas.microsoft.com/office/drawing/2014/main" id="{C8641F76-32BE-090E-92B1-5B769F793583}"/>
                  </a:ext>
                </a:extLst>
              </p:cNvPr>
              <p:cNvSpPr/>
              <p:nvPr/>
            </p:nvSpPr>
            <p:spPr>
              <a:xfrm>
                <a:off x="1202491" y="3784369"/>
                <a:ext cx="9921322" cy="216131"/>
              </a:xfrm>
              <a:prstGeom prst="rect">
                <a:avLst/>
              </a:prstGeom>
              <a:grp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 name="TextBox 110">
                <a:extLst>
                  <a:ext uri="{FF2B5EF4-FFF2-40B4-BE49-F238E27FC236}">
                    <a16:creationId xmlns:a16="http://schemas.microsoft.com/office/drawing/2014/main" id="{C19DBA8B-034B-5B7F-974C-6C0366B822B1}"/>
                  </a:ext>
                </a:extLst>
              </p:cNvPr>
              <p:cNvSpPr txBox="1"/>
              <p:nvPr/>
            </p:nvSpPr>
            <p:spPr>
              <a:xfrm>
                <a:off x="138560" y="3682024"/>
                <a:ext cx="1092051" cy="369332"/>
              </a:xfrm>
              <a:prstGeom prst="rect">
                <a:avLst/>
              </a:prstGeom>
              <a:noFill/>
            </p:spPr>
            <p:txBody>
              <a:bodyPr wrap="square">
                <a:spAutoFit/>
              </a:bodyPr>
              <a:lstStyle/>
              <a:p>
                <a:pPr algn="r"/>
                <a:r>
                  <a:rPr lang="en-GB" dirty="0"/>
                  <a:t>main</a:t>
                </a:r>
                <a:endParaRPr lang="LID4096" dirty="0"/>
              </a:p>
            </p:txBody>
          </p:sp>
        </p:grpSp>
      </p:grpSp>
      <p:sp>
        <p:nvSpPr>
          <p:cNvPr id="16" name="TextBox 112">
            <a:extLst>
              <a:ext uri="{FF2B5EF4-FFF2-40B4-BE49-F238E27FC236}">
                <a16:creationId xmlns:a16="http://schemas.microsoft.com/office/drawing/2014/main" id="{996027E7-7F37-7C32-7FBA-2E6B4206BE80}"/>
              </a:ext>
            </a:extLst>
          </p:cNvPr>
          <p:cNvSpPr txBox="1"/>
          <p:nvPr/>
        </p:nvSpPr>
        <p:spPr>
          <a:xfrm>
            <a:off x="9052203" y="6011381"/>
            <a:ext cx="1434105" cy="369332"/>
          </a:xfrm>
          <a:prstGeom prst="rect">
            <a:avLst/>
          </a:prstGeom>
          <a:noFill/>
        </p:spPr>
        <p:txBody>
          <a:bodyPr wrap="square">
            <a:spAutoFit/>
          </a:bodyPr>
          <a:lstStyle/>
          <a:p>
            <a:pPr algn="r"/>
            <a:r>
              <a:rPr lang="en-GB" dirty="0"/>
              <a:t>Version 1.1</a:t>
            </a:r>
            <a:endParaRPr lang="LID4096" dirty="0"/>
          </a:p>
        </p:txBody>
      </p:sp>
      <p:grpSp>
        <p:nvGrpSpPr>
          <p:cNvPr id="121" name="Group 120">
            <a:extLst>
              <a:ext uri="{FF2B5EF4-FFF2-40B4-BE49-F238E27FC236}">
                <a16:creationId xmlns:a16="http://schemas.microsoft.com/office/drawing/2014/main" id="{D9C3DD67-CF93-7348-7D85-FA91E39E164B}"/>
              </a:ext>
            </a:extLst>
          </p:cNvPr>
          <p:cNvGrpSpPr/>
          <p:nvPr/>
        </p:nvGrpSpPr>
        <p:grpSpPr>
          <a:xfrm>
            <a:off x="2446336" y="3940945"/>
            <a:ext cx="4159138" cy="369332"/>
            <a:chOff x="2293774" y="4608537"/>
            <a:chExt cx="4418247" cy="369332"/>
          </a:xfrm>
        </p:grpSpPr>
        <p:sp>
          <p:nvSpPr>
            <p:cNvPr id="93" name="Rectangle 92">
              <a:extLst>
                <a:ext uri="{FF2B5EF4-FFF2-40B4-BE49-F238E27FC236}">
                  <a16:creationId xmlns:a16="http://schemas.microsoft.com/office/drawing/2014/main" id="{ED59F7CF-9537-515C-DE40-63E06E521D6F}"/>
                </a:ext>
              </a:extLst>
            </p:cNvPr>
            <p:cNvSpPr/>
            <p:nvPr/>
          </p:nvSpPr>
          <p:spPr>
            <a:xfrm>
              <a:off x="3799123" y="4691236"/>
              <a:ext cx="2912898" cy="2161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3" name="TextBox 112">
              <a:extLst>
                <a:ext uri="{FF2B5EF4-FFF2-40B4-BE49-F238E27FC236}">
                  <a16:creationId xmlns:a16="http://schemas.microsoft.com/office/drawing/2014/main" id="{407C88C6-56A9-F7A9-4A54-E0A944A7DF51}"/>
                </a:ext>
              </a:extLst>
            </p:cNvPr>
            <p:cNvSpPr txBox="1"/>
            <p:nvPr/>
          </p:nvSpPr>
          <p:spPr>
            <a:xfrm>
              <a:off x="2293774" y="4608537"/>
              <a:ext cx="1523448" cy="369332"/>
            </a:xfrm>
            <a:prstGeom prst="rect">
              <a:avLst/>
            </a:prstGeom>
            <a:noFill/>
          </p:spPr>
          <p:txBody>
            <a:bodyPr wrap="square">
              <a:spAutoFit/>
            </a:bodyPr>
            <a:lstStyle/>
            <a:p>
              <a:pPr algn="r"/>
              <a:r>
                <a:rPr lang="en-GB" dirty="0"/>
                <a:t>Release/v1</a:t>
              </a:r>
              <a:endParaRPr lang="LID4096" dirty="0"/>
            </a:p>
          </p:txBody>
        </p:sp>
      </p:grpSp>
      <p:cxnSp>
        <p:nvCxnSpPr>
          <p:cNvPr id="20" name="Straight Arrow Connector 93">
            <a:extLst>
              <a:ext uri="{FF2B5EF4-FFF2-40B4-BE49-F238E27FC236}">
                <a16:creationId xmlns:a16="http://schemas.microsoft.com/office/drawing/2014/main" id="{B1099A38-1101-62D5-F0A9-38D3E1BF2F7F}"/>
              </a:ext>
            </a:extLst>
          </p:cNvPr>
          <p:cNvCxnSpPr>
            <a:cxnSpLocks/>
          </p:cNvCxnSpPr>
          <p:nvPr/>
        </p:nvCxnSpPr>
        <p:spPr>
          <a:xfrm flipV="1">
            <a:off x="9784067" y="3368578"/>
            <a:ext cx="0" cy="13580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3">
            <a:extLst>
              <a:ext uri="{FF2B5EF4-FFF2-40B4-BE49-F238E27FC236}">
                <a16:creationId xmlns:a16="http://schemas.microsoft.com/office/drawing/2014/main" id="{6BBD83DF-9DA9-3EAE-16EC-1111F925C8A3}"/>
              </a:ext>
            </a:extLst>
          </p:cNvPr>
          <p:cNvCxnSpPr>
            <a:cxnSpLocks/>
          </p:cNvCxnSpPr>
          <p:nvPr/>
        </p:nvCxnSpPr>
        <p:spPr>
          <a:xfrm flipV="1">
            <a:off x="6620237" y="3368578"/>
            <a:ext cx="0" cy="4795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3">
            <a:extLst>
              <a:ext uri="{FF2B5EF4-FFF2-40B4-BE49-F238E27FC236}">
                <a16:creationId xmlns:a16="http://schemas.microsoft.com/office/drawing/2014/main" id="{849FF0CF-BB92-A70F-063A-D36DFC59A1ED}"/>
              </a:ext>
            </a:extLst>
          </p:cNvPr>
          <p:cNvCxnSpPr>
            <a:cxnSpLocks/>
          </p:cNvCxnSpPr>
          <p:nvPr/>
        </p:nvCxnSpPr>
        <p:spPr>
          <a:xfrm>
            <a:off x="9796173" y="5287774"/>
            <a:ext cx="0" cy="3405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112">
            <a:extLst>
              <a:ext uri="{FF2B5EF4-FFF2-40B4-BE49-F238E27FC236}">
                <a16:creationId xmlns:a16="http://schemas.microsoft.com/office/drawing/2014/main" id="{C905809C-6AF8-E645-FCC7-529705C1880F}"/>
              </a:ext>
            </a:extLst>
          </p:cNvPr>
          <p:cNvSpPr txBox="1"/>
          <p:nvPr/>
        </p:nvSpPr>
        <p:spPr>
          <a:xfrm>
            <a:off x="5888421" y="5997683"/>
            <a:ext cx="1434105" cy="369332"/>
          </a:xfrm>
          <a:prstGeom prst="rect">
            <a:avLst/>
          </a:prstGeom>
          <a:noFill/>
        </p:spPr>
        <p:txBody>
          <a:bodyPr wrap="square">
            <a:spAutoFit/>
          </a:bodyPr>
          <a:lstStyle/>
          <a:p>
            <a:pPr algn="r"/>
            <a:r>
              <a:rPr lang="en-GB" dirty="0"/>
              <a:t>Version 1.0</a:t>
            </a:r>
            <a:endParaRPr lang="LID4096" dirty="0"/>
          </a:p>
        </p:txBody>
      </p:sp>
      <p:cxnSp>
        <p:nvCxnSpPr>
          <p:cNvPr id="36" name="Straight Arrow Connector 93">
            <a:extLst>
              <a:ext uri="{FF2B5EF4-FFF2-40B4-BE49-F238E27FC236}">
                <a16:creationId xmlns:a16="http://schemas.microsoft.com/office/drawing/2014/main" id="{DB2D40F6-2940-F49B-5C7F-22FCC46733A2}"/>
              </a:ext>
            </a:extLst>
          </p:cNvPr>
          <p:cNvCxnSpPr/>
          <p:nvPr/>
        </p:nvCxnSpPr>
        <p:spPr>
          <a:xfrm flipV="1">
            <a:off x="8426090" y="5229357"/>
            <a:ext cx="0" cy="436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2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1000" fill="hold"/>
                                        <p:tgtEl>
                                          <p:spTgt spid="81"/>
                                        </p:tgtEl>
                                        <p:attrNameLst>
                                          <p:attrName>ppt_w</p:attrName>
                                        </p:attrNameLst>
                                      </p:cBhvr>
                                      <p:tavLst>
                                        <p:tav tm="0">
                                          <p:val>
                                            <p:fltVal val="0"/>
                                          </p:val>
                                        </p:tav>
                                        <p:tav tm="100000">
                                          <p:val>
                                            <p:strVal val="#ppt_w"/>
                                          </p:val>
                                        </p:tav>
                                      </p:tavLst>
                                    </p:anim>
                                    <p:anim calcmode="lin" valueType="num">
                                      <p:cBhvr>
                                        <p:cTn id="18" dur="1000" fill="hold"/>
                                        <p:tgtEl>
                                          <p:spTgt spid="81"/>
                                        </p:tgtEl>
                                        <p:attrNameLst>
                                          <p:attrName>ppt_h</p:attrName>
                                        </p:attrNameLst>
                                      </p:cBhvr>
                                      <p:tavLst>
                                        <p:tav tm="0">
                                          <p:val>
                                            <p:fltVal val="0"/>
                                          </p:val>
                                        </p:tav>
                                        <p:tav tm="100000">
                                          <p:val>
                                            <p:strVal val="#ppt_h"/>
                                          </p:val>
                                        </p:tav>
                                      </p:tavLst>
                                    </p:anim>
                                    <p:anim calcmode="lin" valueType="num">
                                      <p:cBhvr>
                                        <p:cTn id="19" dur="1000" fill="hold"/>
                                        <p:tgtEl>
                                          <p:spTgt spid="81"/>
                                        </p:tgtEl>
                                        <p:attrNameLst>
                                          <p:attrName>style.rotation</p:attrName>
                                        </p:attrNameLst>
                                      </p:cBhvr>
                                      <p:tavLst>
                                        <p:tav tm="0">
                                          <p:val>
                                            <p:fltVal val="90"/>
                                          </p:val>
                                        </p:tav>
                                        <p:tav tm="100000">
                                          <p:val>
                                            <p:fltVal val="0"/>
                                          </p:val>
                                        </p:tav>
                                      </p:tavLst>
                                    </p:anim>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1000" fill="hold"/>
                                        <p:tgtEl>
                                          <p:spTgt spid="82"/>
                                        </p:tgtEl>
                                        <p:attrNameLst>
                                          <p:attrName>ppt_w</p:attrName>
                                        </p:attrNameLst>
                                      </p:cBhvr>
                                      <p:tavLst>
                                        <p:tav tm="0">
                                          <p:val>
                                            <p:fltVal val="0"/>
                                          </p:val>
                                        </p:tav>
                                        <p:tav tm="100000">
                                          <p:val>
                                            <p:strVal val="#ppt_w"/>
                                          </p:val>
                                        </p:tav>
                                      </p:tavLst>
                                    </p:anim>
                                    <p:anim calcmode="lin" valueType="num">
                                      <p:cBhvr>
                                        <p:cTn id="26" dur="1000" fill="hold"/>
                                        <p:tgtEl>
                                          <p:spTgt spid="82"/>
                                        </p:tgtEl>
                                        <p:attrNameLst>
                                          <p:attrName>ppt_h</p:attrName>
                                        </p:attrNameLst>
                                      </p:cBhvr>
                                      <p:tavLst>
                                        <p:tav tm="0">
                                          <p:val>
                                            <p:fltVal val="0"/>
                                          </p:val>
                                        </p:tav>
                                        <p:tav tm="100000">
                                          <p:val>
                                            <p:strVal val="#ppt_h"/>
                                          </p:val>
                                        </p:tav>
                                      </p:tavLst>
                                    </p:anim>
                                    <p:anim calcmode="lin" valueType="num">
                                      <p:cBhvr>
                                        <p:cTn id="27" dur="1000" fill="hold"/>
                                        <p:tgtEl>
                                          <p:spTgt spid="82"/>
                                        </p:tgtEl>
                                        <p:attrNameLst>
                                          <p:attrName>style.rotation</p:attrName>
                                        </p:attrNameLst>
                                      </p:cBhvr>
                                      <p:tavLst>
                                        <p:tav tm="0">
                                          <p:val>
                                            <p:fltVal val="90"/>
                                          </p:val>
                                        </p:tav>
                                        <p:tav tm="100000">
                                          <p:val>
                                            <p:fltVal val="0"/>
                                          </p:val>
                                        </p:tav>
                                      </p:tavLst>
                                    </p:anim>
                                    <p:animEffect transition="in" filter="fade">
                                      <p:cBhvr>
                                        <p:cTn id="28" dur="10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p:cTn id="62" dur="1000" fill="hold"/>
                                        <p:tgtEl>
                                          <p:spTgt spid="30"/>
                                        </p:tgtEl>
                                        <p:attrNameLst>
                                          <p:attrName>ppt_w</p:attrName>
                                        </p:attrNameLst>
                                      </p:cBhvr>
                                      <p:tavLst>
                                        <p:tav tm="0">
                                          <p:val>
                                            <p:fltVal val="0"/>
                                          </p:val>
                                        </p:tav>
                                        <p:tav tm="100000">
                                          <p:val>
                                            <p:strVal val="#ppt_w"/>
                                          </p:val>
                                        </p:tav>
                                      </p:tavLst>
                                    </p:anim>
                                    <p:anim calcmode="lin" valueType="num">
                                      <p:cBhvr>
                                        <p:cTn id="63" dur="1000" fill="hold"/>
                                        <p:tgtEl>
                                          <p:spTgt spid="30"/>
                                        </p:tgtEl>
                                        <p:attrNameLst>
                                          <p:attrName>ppt_h</p:attrName>
                                        </p:attrNameLst>
                                      </p:cBhvr>
                                      <p:tavLst>
                                        <p:tav tm="0">
                                          <p:val>
                                            <p:fltVal val="0"/>
                                          </p:val>
                                        </p:tav>
                                        <p:tav tm="100000">
                                          <p:val>
                                            <p:strVal val="#ppt_h"/>
                                          </p:val>
                                        </p:tav>
                                      </p:tavLst>
                                    </p:anim>
                                    <p:anim calcmode="lin" valueType="num">
                                      <p:cBhvr>
                                        <p:cTn id="64" dur="1000" fill="hold"/>
                                        <p:tgtEl>
                                          <p:spTgt spid="30"/>
                                        </p:tgtEl>
                                        <p:attrNameLst>
                                          <p:attrName>style.rotation</p:attrName>
                                        </p:attrNameLst>
                                      </p:cBhvr>
                                      <p:tavLst>
                                        <p:tav tm="0">
                                          <p:val>
                                            <p:fltVal val="90"/>
                                          </p:val>
                                        </p:tav>
                                        <p:tav tm="100000">
                                          <p:val>
                                            <p:fltVal val="0"/>
                                          </p:val>
                                        </p:tav>
                                      </p:tavLst>
                                    </p:anim>
                                    <p:animEffect transition="in" filter="fade">
                                      <p:cBhvr>
                                        <p:cTn id="65" dur="1000"/>
                                        <p:tgtEl>
                                          <p:spTgt spid="30"/>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grpId="0" nodeType="clickEffect">
                                  <p:stCondLst>
                                    <p:cond delay="0"/>
                                  </p:stCondLst>
                                  <p:childTnLst>
                                    <p:set>
                                      <p:cBhvr>
                                        <p:cTn id="82" dur="1" fill="hold">
                                          <p:stCondLst>
                                            <p:cond delay="0"/>
                                          </p:stCondLst>
                                        </p:cTn>
                                        <p:tgtEl>
                                          <p:spTgt spid="84"/>
                                        </p:tgtEl>
                                        <p:attrNameLst>
                                          <p:attrName>style.visibility</p:attrName>
                                        </p:attrNameLst>
                                      </p:cBhvr>
                                      <p:to>
                                        <p:strVal val="visible"/>
                                      </p:to>
                                    </p:set>
                                    <p:anim calcmode="lin" valueType="num">
                                      <p:cBhvr>
                                        <p:cTn id="83" dur="1000" fill="hold"/>
                                        <p:tgtEl>
                                          <p:spTgt spid="84"/>
                                        </p:tgtEl>
                                        <p:attrNameLst>
                                          <p:attrName>ppt_w</p:attrName>
                                        </p:attrNameLst>
                                      </p:cBhvr>
                                      <p:tavLst>
                                        <p:tav tm="0">
                                          <p:val>
                                            <p:fltVal val="0"/>
                                          </p:val>
                                        </p:tav>
                                        <p:tav tm="100000">
                                          <p:val>
                                            <p:strVal val="#ppt_w"/>
                                          </p:val>
                                        </p:tav>
                                      </p:tavLst>
                                    </p:anim>
                                    <p:anim calcmode="lin" valueType="num">
                                      <p:cBhvr>
                                        <p:cTn id="84" dur="1000" fill="hold"/>
                                        <p:tgtEl>
                                          <p:spTgt spid="84"/>
                                        </p:tgtEl>
                                        <p:attrNameLst>
                                          <p:attrName>ppt_h</p:attrName>
                                        </p:attrNameLst>
                                      </p:cBhvr>
                                      <p:tavLst>
                                        <p:tav tm="0">
                                          <p:val>
                                            <p:fltVal val="0"/>
                                          </p:val>
                                        </p:tav>
                                        <p:tav tm="100000">
                                          <p:val>
                                            <p:strVal val="#ppt_h"/>
                                          </p:val>
                                        </p:tav>
                                      </p:tavLst>
                                    </p:anim>
                                    <p:anim calcmode="lin" valueType="num">
                                      <p:cBhvr>
                                        <p:cTn id="85" dur="1000" fill="hold"/>
                                        <p:tgtEl>
                                          <p:spTgt spid="84"/>
                                        </p:tgtEl>
                                        <p:attrNameLst>
                                          <p:attrName>style.rotation</p:attrName>
                                        </p:attrNameLst>
                                      </p:cBhvr>
                                      <p:tavLst>
                                        <p:tav tm="0">
                                          <p:val>
                                            <p:fltVal val="90"/>
                                          </p:val>
                                        </p:tav>
                                        <p:tav tm="100000">
                                          <p:val>
                                            <p:fltVal val="0"/>
                                          </p:val>
                                        </p:tav>
                                      </p:tavLst>
                                    </p:anim>
                                    <p:animEffect transition="in" filter="fade">
                                      <p:cBhvr>
                                        <p:cTn id="86" dur="1000"/>
                                        <p:tgtEl>
                                          <p:spTgt spid="84"/>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grpId="0" nodeType="clickEffect">
                                  <p:stCondLst>
                                    <p:cond delay="0"/>
                                  </p:stCondLst>
                                  <p:childTnLst>
                                    <p:set>
                                      <p:cBhvr>
                                        <p:cTn id="90" dur="1" fill="hold">
                                          <p:stCondLst>
                                            <p:cond delay="0"/>
                                          </p:stCondLst>
                                        </p:cTn>
                                        <p:tgtEl>
                                          <p:spTgt spid="85"/>
                                        </p:tgtEl>
                                        <p:attrNameLst>
                                          <p:attrName>style.visibility</p:attrName>
                                        </p:attrNameLst>
                                      </p:cBhvr>
                                      <p:to>
                                        <p:strVal val="visible"/>
                                      </p:to>
                                    </p:set>
                                    <p:anim calcmode="lin" valueType="num">
                                      <p:cBhvr>
                                        <p:cTn id="91" dur="1000" fill="hold"/>
                                        <p:tgtEl>
                                          <p:spTgt spid="85"/>
                                        </p:tgtEl>
                                        <p:attrNameLst>
                                          <p:attrName>ppt_w</p:attrName>
                                        </p:attrNameLst>
                                      </p:cBhvr>
                                      <p:tavLst>
                                        <p:tav tm="0">
                                          <p:val>
                                            <p:fltVal val="0"/>
                                          </p:val>
                                        </p:tav>
                                        <p:tav tm="100000">
                                          <p:val>
                                            <p:strVal val="#ppt_w"/>
                                          </p:val>
                                        </p:tav>
                                      </p:tavLst>
                                    </p:anim>
                                    <p:anim calcmode="lin" valueType="num">
                                      <p:cBhvr>
                                        <p:cTn id="92" dur="1000" fill="hold"/>
                                        <p:tgtEl>
                                          <p:spTgt spid="85"/>
                                        </p:tgtEl>
                                        <p:attrNameLst>
                                          <p:attrName>ppt_h</p:attrName>
                                        </p:attrNameLst>
                                      </p:cBhvr>
                                      <p:tavLst>
                                        <p:tav tm="0">
                                          <p:val>
                                            <p:fltVal val="0"/>
                                          </p:val>
                                        </p:tav>
                                        <p:tav tm="100000">
                                          <p:val>
                                            <p:strVal val="#ppt_h"/>
                                          </p:val>
                                        </p:tav>
                                      </p:tavLst>
                                    </p:anim>
                                    <p:anim calcmode="lin" valueType="num">
                                      <p:cBhvr>
                                        <p:cTn id="93" dur="1000" fill="hold"/>
                                        <p:tgtEl>
                                          <p:spTgt spid="85"/>
                                        </p:tgtEl>
                                        <p:attrNameLst>
                                          <p:attrName>style.rotation</p:attrName>
                                        </p:attrNameLst>
                                      </p:cBhvr>
                                      <p:tavLst>
                                        <p:tav tm="0">
                                          <p:val>
                                            <p:fltVal val="90"/>
                                          </p:val>
                                        </p:tav>
                                        <p:tav tm="100000">
                                          <p:val>
                                            <p:fltVal val="0"/>
                                          </p:val>
                                        </p:tav>
                                      </p:tavLst>
                                    </p:anim>
                                    <p:animEffect transition="in" filter="fade">
                                      <p:cBhvr>
                                        <p:cTn id="94" dur="1000"/>
                                        <p:tgtEl>
                                          <p:spTgt spid="85"/>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p:cTn id="99" dur="1000" fill="hold"/>
                                        <p:tgtEl>
                                          <p:spTgt spid="35"/>
                                        </p:tgtEl>
                                        <p:attrNameLst>
                                          <p:attrName>ppt_w</p:attrName>
                                        </p:attrNameLst>
                                      </p:cBhvr>
                                      <p:tavLst>
                                        <p:tav tm="0">
                                          <p:val>
                                            <p:fltVal val="0"/>
                                          </p:val>
                                        </p:tav>
                                        <p:tav tm="100000">
                                          <p:val>
                                            <p:strVal val="#ppt_w"/>
                                          </p:val>
                                        </p:tav>
                                      </p:tavLst>
                                    </p:anim>
                                    <p:anim calcmode="lin" valueType="num">
                                      <p:cBhvr>
                                        <p:cTn id="100" dur="1000" fill="hold"/>
                                        <p:tgtEl>
                                          <p:spTgt spid="35"/>
                                        </p:tgtEl>
                                        <p:attrNameLst>
                                          <p:attrName>ppt_h</p:attrName>
                                        </p:attrNameLst>
                                      </p:cBhvr>
                                      <p:tavLst>
                                        <p:tav tm="0">
                                          <p:val>
                                            <p:fltVal val="0"/>
                                          </p:val>
                                        </p:tav>
                                        <p:tav tm="100000">
                                          <p:val>
                                            <p:strVal val="#ppt_h"/>
                                          </p:val>
                                        </p:tav>
                                      </p:tavLst>
                                    </p:anim>
                                    <p:anim calcmode="lin" valueType="num">
                                      <p:cBhvr>
                                        <p:cTn id="101" dur="1000" fill="hold"/>
                                        <p:tgtEl>
                                          <p:spTgt spid="35"/>
                                        </p:tgtEl>
                                        <p:attrNameLst>
                                          <p:attrName>style.rotation</p:attrName>
                                        </p:attrNameLst>
                                      </p:cBhvr>
                                      <p:tavLst>
                                        <p:tav tm="0">
                                          <p:val>
                                            <p:fltVal val="90"/>
                                          </p:val>
                                        </p:tav>
                                        <p:tav tm="100000">
                                          <p:val>
                                            <p:fltVal val="0"/>
                                          </p:val>
                                        </p:tav>
                                      </p:tavLst>
                                    </p:anim>
                                    <p:animEffect transition="in" filter="fade">
                                      <p:cBhvr>
                                        <p:cTn id="102" dur="1000"/>
                                        <p:tgtEl>
                                          <p:spTgt spid="3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fade">
                                      <p:cBhvr>
                                        <p:cTn id="110" dur="500"/>
                                        <p:tgtEl>
                                          <p:spTgt spid="7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11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31" presetClass="entr" presetSubtype="0"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 calcmode="lin" valueType="num">
                                      <p:cBhvr>
                                        <p:cTn id="124" dur="1000" fill="hold"/>
                                        <p:tgtEl>
                                          <p:spTgt spid="24"/>
                                        </p:tgtEl>
                                        <p:attrNameLst>
                                          <p:attrName>ppt_w</p:attrName>
                                        </p:attrNameLst>
                                      </p:cBhvr>
                                      <p:tavLst>
                                        <p:tav tm="0">
                                          <p:val>
                                            <p:fltVal val="0"/>
                                          </p:val>
                                        </p:tav>
                                        <p:tav tm="100000">
                                          <p:val>
                                            <p:strVal val="#ppt_w"/>
                                          </p:val>
                                        </p:tav>
                                      </p:tavLst>
                                    </p:anim>
                                    <p:anim calcmode="lin" valueType="num">
                                      <p:cBhvr>
                                        <p:cTn id="125" dur="1000" fill="hold"/>
                                        <p:tgtEl>
                                          <p:spTgt spid="24"/>
                                        </p:tgtEl>
                                        <p:attrNameLst>
                                          <p:attrName>ppt_h</p:attrName>
                                        </p:attrNameLst>
                                      </p:cBhvr>
                                      <p:tavLst>
                                        <p:tav tm="0">
                                          <p:val>
                                            <p:fltVal val="0"/>
                                          </p:val>
                                        </p:tav>
                                        <p:tav tm="100000">
                                          <p:val>
                                            <p:strVal val="#ppt_h"/>
                                          </p:val>
                                        </p:tav>
                                      </p:tavLst>
                                    </p:anim>
                                    <p:anim calcmode="lin" valueType="num">
                                      <p:cBhvr>
                                        <p:cTn id="126" dur="1000" fill="hold"/>
                                        <p:tgtEl>
                                          <p:spTgt spid="24"/>
                                        </p:tgtEl>
                                        <p:attrNameLst>
                                          <p:attrName>style.rotation</p:attrName>
                                        </p:attrNameLst>
                                      </p:cBhvr>
                                      <p:tavLst>
                                        <p:tav tm="0">
                                          <p:val>
                                            <p:fltVal val="90"/>
                                          </p:val>
                                        </p:tav>
                                        <p:tav tm="100000">
                                          <p:val>
                                            <p:fltVal val="0"/>
                                          </p:val>
                                        </p:tav>
                                      </p:tavLst>
                                    </p:anim>
                                    <p:animEffect transition="in" filter="fade">
                                      <p:cBhvr>
                                        <p:cTn id="127" dur="1000"/>
                                        <p:tgtEl>
                                          <p:spTgt spid="2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500"/>
                                        <p:tgtEl>
                                          <p:spTgt spid="27"/>
                                        </p:tgtEl>
                                      </p:cBhvr>
                                    </p:animEffect>
                                  </p:childTnLst>
                                </p:cTn>
                              </p:par>
                            </p:childTnLst>
                          </p:cTn>
                        </p:par>
                      </p:childTnLst>
                    </p:cTn>
                  </p:par>
                  <p:par>
                    <p:cTn id="133" fill="hold">
                      <p:stCondLst>
                        <p:cond delay="indefinite"/>
                      </p:stCondLst>
                      <p:childTnLst>
                        <p:par>
                          <p:cTn id="134" fill="hold">
                            <p:stCondLst>
                              <p:cond delay="0"/>
                            </p:stCondLst>
                            <p:childTnLst>
                              <p:par>
                                <p:cTn id="135" presetID="31" presetClass="entr" presetSubtype="0" fill="hold" grpId="0" nodeType="clickEffect">
                                  <p:stCondLst>
                                    <p:cond delay="0"/>
                                  </p:stCondLst>
                                  <p:childTnLst>
                                    <p:set>
                                      <p:cBhvr>
                                        <p:cTn id="136" dur="1" fill="hold">
                                          <p:stCondLst>
                                            <p:cond delay="0"/>
                                          </p:stCondLst>
                                        </p:cTn>
                                        <p:tgtEl>
                                          <p:spTgt spid="17"/>
                                        </p:tgtEl>
                                        <p:attrNameLst>
                                          <p:attrName>style.visibility</p:attrName>
                                        </p:attrNameLst>
                                      </p:cBhvr>
                                      <p:to>
                                        <p:strVal val="visible"/>
                                      </p:to>
                                    </p:set>
                                    <p:anim calcmode="lin" valueType="num">
                                      <p:cBhvr>
                                        <p:cTn id="137" dur="1000" fill="hold"/>
                                        <p:tgtEl>
                                          <p:spTgt spid="17"/>
                                        </p:tgtEl>
                                        <p:attrNameLst>
                                          <p:attrName>ppt_w</p:attrName>
                                        </p:attrNameLst>
                                      </p:cBhvr>
                                      <p:tavLst>
                                        <p:tav tm="0">
                                          <p:val>
                                            <p:fltVal val="0"/>
                                          </p:val>
                                        </p:tav>
                                        <p:tav tm="100000">
                                          <p:val>
                                            <p:strVal val="#ppt_w"/>
                                          </p:val>
                                        </p:tav>
                                      </p:tavLst>
                                    </p:anim>
                                    <p:anim calcmode="lin" valueType="num">
                                      <p:cBhvr>
                                        <p:cTn id="138" dur="1000" fill="hold"/>
                                        <p:tgtEl>
                                          <p:spTgt spid="17"/>
                                        </p:tgtEl>
                                        <p:attrNameLst>
                                          <p:attrName>ppt_h</p:attrName>
                                        </p:attrNameLst>
                                      </p:cBhvr>
                                      <p:tavLst>
                                        <p:tav tm="0">
                                          <p:val>
                                            <p:fltVal val="0"/>
                                          </p:val>
                                        </p:tav>
                                        <p:tav tm="100000">
                                          <p:val>
                                            <p:strVal val="#ppt_h"/>
                                          </p:val>
                                        </p:tav>
                                      </p:tavLst>
                                    </p:anim>
                                    <p:anim calcmode="lin" valueType="num">
                                      <p:cBhvr>
                                        <p:cTn id="139" dur="1000" fill="hold"/>
                                        <p:tgtEl>
                                          <p:spTgt spid="17"/>
                                        </p:tgtEl>
                                        <p:attrNameLst>
                                          <p:attrName>style.rotation</p:attrName>
                                        </p:attrNameLst>
                                      </p:cBhvr>
                                      <p:tavLst>
                                        <p:tav tm="0">
                                          <p:val>
                                            <p:fltVal val="90"/>
                                          </p:val>
                                        </p:tav>
                                        <p:tav tm="100000">
                                          <p:val>
                                            <p:fltVal val="0"/>
                                          </p:val>
                                        </p:tav>
                                      </p:tavLst>
                                    </p:anim>
                                    <p:animEffect transition="in" filter="fade">
                                      <p:cBhvr>
                                        <p:cTn id="140" dur="1000"/>
                                        <p:tgtEl>
                                          <p:spTgt spid="17"/>
                                        </p:tgtEl>
                                      </p:cBhvr>
                                    </p:animEffect>
                                  </p:childTnLst>
                                </p:cTn>
                              </p:par>
                              <p:par>
                                <p:cTn id="141" presetID="1" presetClass="entr" presetSubtype="0" fill="hold" grpId="0" nodeType="withEffect">
                                  <p:stCondLst>
                                    <p:cond delay="0"/>
                                  </p:stCondLst>
                                  <p:childTnLst>
                                    <p:set>
                                      <p:cBhvr>
                                        <p:cTn id="142" dur="1" fill="hold">
                                          <p:stCondLst>
                                            <p:cond delay="0"/>
                                          </p:stCondLst>
                                        </p:cTn>
                                        <p:tgtEl>
                                          <p:spTgt spid="1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0"/>
                                        </p:tgtEl>
                                        <p:attrNameLst>
                                          <p:attrName>style.visibility</p:attrName>
                                        </p:attrNameLst>
                                      </p:cBhvr>
                                      <p:to>
                                        <p:strVal val="visible"/>
                                      </p:to>
                                    </p:set>
                                    <p:animEffect transition="in" filter="fade">
                                      <p:cBhvr>
                                        <p:cTn id="147" dur="500"/>
                                        <p:tgtEl>
                                          <p:spTgt spid="20"/>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3" grpId="0" animBg="1"/>
      <p:bldP spid="24" grpId="0" animBg="1"/>
      <p:bldP spid="35" grpId="0" animBg="1"/>
      <p:bldP spid="32" grpId="0" animBg="1"/>
      <p:bldP spid="17" grpId="0" animBg="1"/>
      <p:bldP spid="74" grpId="0" animBg="1"/>
      <p:bldP spid="78" grpId="0" animBg="1"/>
      <p:bldP spid="79" grpId="0" animBg="1"/>
      <p:bldP spid="81" grpId="0" animBg="1"/>
      <p:bldP spid="82" grpId="0" animBg="1"/>
      <p:bldP spid="84" grpId="0" animBg="1"/>
      <p:bldP spid="85" grpId="0" animBg="1"/>
      <p:bldP spid="16"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4B468-1DA7-D76F-F972-95F47D4030D1}"/>
              </a:ext>
            </a:extLst>
          </p:cNvPr>
          <p:cNvSpPr>
            <a:spLocks noGrp="1"/>
          </p:cNvSpPr>
          <p:nvPr>
            <p:ph idx="1"/>
          </p:nvPr>
        </p:nvSpPr>
        <p:spPr/>
        <p:txBody>
          <a:bodyPr/>
          <a:lstStyle/>
          <a:p>
            <a:r>
              <a:rPr lang="en-GB" dirty="0"/>
              <a:t>Short living </a:t>
            </a:r>
            <a:r>
              <a:rPr lang="en-GB" i="1" dirty="0"/>
              <a:t>topics</a:t>
            </a:r>
          </a:p>
          <a:p>
            <a:r>
              <a:rPr lang="en-GB" i="1" dirty="0"/>
              <a:t>Main</a:t>
            </a:r>
            <a:r>
              <a:rPr lang="en-GB" dirty="0"/>
              <a:t> branch always in </a:t>
            </a:r>
            <a:r>
              <a:rPr lang="en-GB" i="1" dirty="0"/>
              <a:t>release</a:t>
            </a:r>
            <a:r>
              <a:rPr lang="en-GB" dirty="0"/>
              <a:t> state</a:t>
            </a:r>
          </a:p>
          <a:p>
            <a:r>
              <a:rPr lang="en-GB" i="1" dirty="0"/>
              <a:t>Hotfix</a:t>
            </a:r>
            <a:r>
              <a:rPr lang="en-GB" dirty="0"/>
              <a:t> the </a:t>
            </a:r>
            <a:r>
              <a:rPr lang="en-GB" i="1" dirty="0"/>
              <a:t>release</a:t>
            </a:r>
            <a:r>
              <a:rPr lang="en-GB" dirty="0"/>
              <a:t>, cherry pick </a:t>
            </a:r>
            <a:r>
              <a:rPr lang="en-GB" i="1" dirty="0"/>
              <a:t>main</a:t>
            </a:r>
          </a:p>
          <a:p>
            <a:endParaRPr lang="en-GB" dirty="0"/>
          </a:p>
          <a:p>
            <a:endParaRPr lang="en-GB" dirty="0"/>
          </a:p>
          <a:p>
            <a:endParaRPr lang="LID4096" dirty="0"/>
          </a:p>
        </p:txBody>
      </p:sp>
      <p:sp>
        <p:nvSpPr>
          <p:cNvPr id="3" name="Title 2">
            <a:extLst>
              <a:ext uri="{FF2B5EF4-FFF2-40B4-BE49-F238E27FC236}">
                <a16:creationId xmlns:a16="http://schemas.microsoft.com/office/drawing/2014/main" id="{2D6315B9-0771-860E-0C52-5F5964A44DF6}"/>
              </a:ext>
            </a:extLst>
          </p:cNvPr>
          <p:cNvSpPr>
            <a:spLocks noGrp="1"/>
          </p:cNvSpPr>
          <p:nvPr>
            <p:ph type="title"/>
          </p:nvPr>
        </p:nvSpPr>
        <p:spPr/>
        <p:txBody>
          <a:bodyPr/>
          <a:lstStyle/>
          <a:p>
            <a:r>
              <a:rPr lang="en-GB" dirty="0"/>
              <a:t>Release flow</a:t>
            </a:r>
          </a:p>
        </p:txBody>
      </p:sp>
    </p:spTree>
    <p:extLst>
      <p:ext uri="{BB962C8B-B14F-4D97-AF65-F5344CB8AC3E}">
        <p14:creationId xmlns:p14="http://schemas.microsoft.com/office/powerpoint/2010/main" val="68546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22901-A2E0-4604-43E8-A2B20119C0F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D4B4A230-57B9-EA35-03A8-5F83908090B0}"/>
              </a:ext>
            </a:extLst>
          </p:cNvPr>
          <p:cNvSpPr>
            <a:spLocks noGrp="1"/>
          </p:cNvSpPr>
          <p:nvPr>
            <p:ph type="title"/>
          </p:nvPr>
        </p:nvSpPr>
        <p:spPr>
          <a:xfrm>
            <a:off x="369047" y="492942"/>
            <a:ext cx="9448721" cy="1325563"/>
          </a:xfrm>
        </p:spPr>
        <p:txBody>
          <a:bodyPr wrap="square" anchor="t">
            <a:normAutofit/>
          </a:bodyPr>
          <a:lstStyle/>
          <a:p>
            <a:r>
              <a:rPr lang="en-GB" dirty="0"/>
              <a:t>VCS, an introduction</a:t>
            </a:r>
            <a:endParaRPr lang="LID4096" dirty="0"/>
          </a:p>
        </p:txBody>
      </p:sp>
      <p:sp>
        <p:nvSpPr>
          <p:cNvPr id="3" name="Ondertitel 2">
            <a:extLst>
              <a:ext uri="{FF2B5EF4-FFF2-40B4-BE49-F238E27FC236}">
                <a16:creationId xmlns:a16="http://schemas.microsoft.com/office/drawing/2014/main" id="{73A737F4-8CAA-9851-C51B-7964B19D1F60}"/>
              </a:ext>
            </a:extLst>
          </p:cNvPr>
          <p:cNvSpPr>
            <a:spLocks noGrp="1"/>
          </p:cNvSpPr>
          <p:nvPr>
            <p:ph idx="1"/>
          </p:nvPr>
        </p:nvSpPr>
        <p:spPr>
          <a:xfrm>
            <a:off x="369046" y="1825625"/>
            <a:ext cx="7418101" cy="4351338"/>
          </a:xfrm>
        </p:spPr>
        <p:txBody>
          <a:bodyPr wrap="square" anchor="t">
            <a:normAutofit/>
          </a:bodyPr>
          <a:lstStyle/>
          <a:p>
            <a:pPr>
              <a:buFont typeface="Wingdings" panose="05000000000000000000" pitchFamily="2" charset="2"/>
              <a:buChar char="§"/>
            </a:pPr>
            <a:r>
              <a:rPr lang="en-GB" dirty="0"/>
              <a:t>Local</a:t>
            </a:r>
          </a:p>
        </p:txBody>
      </p:sp>
      <p:pic>
        <p:nvPicPr>
          <p:cNvPr id="1026" name="Picture 2" descr="Local version control diagram">
            <a:extLst>
              <a:ext uri="{FF2B5EF4-FFF2-40B4-BE49-F238E27FC236}">
                <a16:creationId xmlns:a16="http://schemas.microsoft.com/office/drawing/2014/main" id="{17F6176C-F050-C92A-2408-C47D454291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8200" y="1680972"/>
            <a:ext cx="5435599" cy="4640643"/>
          </a:xfrm>
          <a:prstGeom prst="rect">
            <a:avLst/>
          </a:prstGeom>
          <a:noFill/>
          <a:extLst>
            <a:ext uri="{909E8E84-426E-40DD-AFC4-6F175D3DCCD1}">
              <a14:hiddenFill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682E5341-0609-ED9D-7EFB-6532075F21BD}"/>
              </a:ext>
            </a:extLst>
          </p:cNvPr>
          <p:cNvSpPr/>
          <p:nvPr/>
        </p:nvSpPr>
        <p:spPr>
          <a:xfrm>
            <a:off x="5762625" y="2222500"/>
            <a:ext cx="2678116" cy="444500"/>
          </a:xfrm>
          <a:prstGeom prst="rect">
            <a:avLst/>
          </a:prstGeom>
          <a:solidFill>
            <a:srgbClr val="0090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panose="02000000000000000000" pitchFamily="2" charset="0"/>
                <a:ea typeface="Roboto" panose="02000000000000000000" pitchFamily="2" charset="0"/>
              </a:rPr>
              <a:t>Shared Folder</a:t>
            </a:r>
            <a:endParaRPr lang="LID4096"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6891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1DCF8F-9F65-D888-ABA1-9D10DB79B6D9}"/>
              </a:ext>
            </a:extLst>
          </p:cNvPr>
          <p:cNvSpPr>
            <a:spLocks noGrp="1"/>
          </p:cNvSpPr>
          <p:nvPr>
            <p:ph type="title"/>
          </p:nvPr>
        </p:nvSpPr>
        <p:spPr/>
        <p:txBody>
          <a:bodyPr/>
          <a:lstStyle/>
          <a:p>
            <a:r>
              <a:rPr lang="en-GB" dirty="0"/>
              <a:t>Release flow in action</a:t>
            </a:r>
            <a:endParaRPr lang="LID4096" dirty="0"/>
          </a:p>
        </p:txBody>
      </p:sp>
      <p:sp>
        <p:nvSpPr>
          <p:cNvPr id="74" name="Flowchart: Connector 73">
            <a:extLst>
              <a:ext uri="{FF2B5EF4-FFF2-40B4-BE49-F238E27FC236}">
                <a16:creationId xmlns:a16="http://schemas.microsoft.com/office/drawing/2014/main" id="{D462CFE3-9005-AA9A-6D1C-065A8859D3FE}"/>
              </a:ext>
            </a:extLst>
          </p:cNvPr>
          <p:cNvSpPr/>
          <p:nvPr/>
        </p:nvSpPr>
        <p:spPr>
          <a:xfrm>
            <a:off x="3432999" y="3659678"/>
            <a:ext cx="457200" cy="4572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7" name="Flowchart: Connector 76">
            <a:extLst>
              <a:ext uri="{FF2B5EF4-FFF2-40B4-BE49-F238E27FC236}">
                <a16:creationId xmlns:a16="http://schemas.microsoft.com/office/drawing/2014/main" id="{19061921-AD77-6DC3-2B12-06D8630ADFB0}"/>
              </a:ext>
            </a:extLst>
          </p:cNvPr>
          <p:cNvSpPr/>
          <p:nvPr/>
        </p:nvSpPr>
        <p:spPr>
          <a:xfrm>
            <a:off x="6228994" y="3655380"/>
            <a:ext cx="457200" cy="4572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8" name="Flowchart: Connector 77">
            <a:extLst>
              <a:ext uri="{FF2B5EF4-FFF2-40B4-BE49-F238E27FC236}">
                <a16:creationId xmlns:a16="http://schemas.microsoft.com/office/drawing/2014/main" id="{B4BC0650-417F-ABED-D299-BCF55B133C28}"/>
              </a:ext>
            </a:extLst>
          </p:cNvPr>
          <p:cNvSpPr/>
          <p:nvPr/>
        </p:nvSpPr>
        <p:spPr>
          <a:xfrm>
            <a:off x="7726168" y="3648260"/>
            <a:ext cx="457200" cy="4572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79" name="Flowchart: Connector 78">
            <a:extLst>
              <a:ext uri="{FF2B5EF4-FFF2-40B4-BE49-F238E27FC236}">
                <a16:creationId xmlns:a16="http://schemas.microsoft.com/office/drawing/2014/main" id="{0467B726-4545-4119-E6A9-802D43CB65B6}"/>
              </a:ext>
            </a:extLst>
          </p:cNvPr>
          <p:cNvSpPr/>
          <p:nvPr/>
        </p:nvSpPr>
        <p:spPr>
          <a:xfrm>
            <a:off x="9029526" y="3649002"/>
            <a:ext cx="457200" cy="457200"/>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1" name="Flowchart: Connector 80">
            <a:extLst>
              <a:ext uri="{FF2B5EF4-FFF2-40B4-BE49-F238E27FC236}">
                <a16:creationId xmlns:a16="http://schemas.microsoft.com/office/drawing/2014/main" id="{5775FF76-3F3D-C9D7-34FD-62B7779CB5C4}"/>
              </a:ext>
            </a:extLst>
          </p:cNvPr>
          <p:cNvSpPr/>
          <p:nvPr/>
        </p:nvSpPr>
        <p:spPr>
          <a:xfrm>
            <a:off x="2388366" y="2611668"/>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2" name="Flowchart: Connector 81">
            <a:extLst>
              <a:ext uri="{FF2B5EF4-FFF2-40B4-BE49-F238E27FC236}">
                <a16:creationId xmlns:a16="http://schemas.microsoft.com/office/drawing/2014/main" id="{09A844B8-A468-3AD8-F0D1-881DF3115417}"/>
              </a:ext>
            </a:extLst>
          </p:cNvPr>
          <p:cNvSpPr/>
          <p:nvPr/>
        </p:nvSpPr>
        <p:spPr>
          <a:xfrm>
            <a:off x="2979971" y="2616431"/>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4" name="Flowchart: Connector 83">
            <a:extLst>
              <a:ext uri="{FF2B5EF4-FFF2-40B4-BE49-F238E27FC236}">
                <a16:creationId xmlns:a16="http://schemas.microsoft.com/office/drawing/2014/main" id="{701D2D55-C13F-0778-1FE1-98337547FC75}"/>
              </a:ext>
            </a:extLst>
          </p:cNvPr>
          <p:cNvSpPr/>
          <p:nvPr/>
        </p:nvSpPr>
        <p:spPr>
          <a:xfrm>
            <a:off x="4828685" y="1932737"/>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5" name="Flowchart: Connector 84">
            <a:extLst>
              <a:ext uri="{FF2B5EF4-FFF2-40B4-BE49-F238E27FC236}">
                <a16:creationId xmlns:a16="http://schemas.microsoft.com/office/drawing/2014/main" id="{87B57626-6ABB-CB8D-6EAB-72C94E048496}"/>
              </a:ext>
            </a:extLst>
          </p:cNvPr>
          <p:cNvSpPr/>
          <p:nvPr/>
        </p:nvSpPr>
        <p:spPr>
          <a:xfrm>
            <a:off x="5848915" y="1932737"/>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7" name="Flowchart: Connector 86">
            <a:extLst>
              <a:ext uri="{FF2B5EF4-FFF2-40B4-BE49-F238E27FC236}">
                <a16:creationId xmlns:a16="http://schemas.microsoft.com/office/drawing/2014/main" id="{0DC0E03A-12B4-FC01-F1BA-89A5D24E74C4}"/>
              </a:ext>
            </a:extLst>
          </p:cNvPr>
          <p:cNvSpPr/>
          <p:nvPr/>
        </p:nvSpPr>
        <p:spPr>
          <a:xfrm>
            <a:off x="5807078" y="2655925"/>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89" name="Flowchart: Connector 88">
            <a:extLst>
              <a:ext uri="{FF2B5EF4-FFF2-40B4-BE49-F238E27FC236}">
                <a16:creationId xmlns:a16="http://schemas.microsoft.com/office/drawing/2014/main" id="{9612EDA9-0D9C-807A-191A-6D7649A4C0E5}"/>
              </a:ext>
            </a:extLst>
          </p:cNvPr>
          <p:cNvSpPr/>
          <p:nvPr/>
        </p:nvSpPr>
        <p:spPr>
          <a:xfrm>
            <a:off x="8392201" y="4499835"/>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cxnSp>
        <p:nvCxnSpPr>
          <p:cNvPr id="94" name="Straight Arrow Connector 93">
            <a:extLst>
              <a:ext uri="{FF2B5EF4-FFF2-40B4-BE49-F238E27FC236}">
                <a16:creationId xmlns:a16="http://schemas.microsoft.com/office/drawing/2014/main" id="{E9FAF0F7-F1B4-6EEF-1DDD-6C15D801EBEB}"/>
              </a:ext>
            </a:extLst>
          </p:cNvPr>
          <p:cNvCxnSpPr/>
          <p:nvPr/>
        </p:nvCxnSpPr>
        <p:spPr>
          <a:xfrm flipV="1">
            <a:off x="2073334" y="3068868"/>
            <a:ext cx="0" cy="436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509E20D-E156-3257-2D52-D90293D06B24}"/>
              </a:ext>
            </a:extLst>
          </p:cNvPr>
          <p:cNvCxnSpPr>
            <a:cxnSpLocks/>
          </p:cNvCxnSpPr>
          <p:nvPr/>
        </p:nvCxnSpPr>
        <p:spPr>
          <a:xfrm>
            <a:off x="3650674" y="3115982"/>
            <a:ext cx="0" cy="4363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A4A9471-4B97-2B31-8068-3F1475EECC9E}"/>
              </a:ext>
            </a:extLst>
          </p:cNvPr>
          <p:cNvCxnSpPr>
            <a:cxnSpLocks/>
          </p:cNvCxnSpPr>
          <p:nvPr/>
        </p:nvCxnSpPr>
        <p:spPr>
          <a:xfrm flipV="1">
            <a:off x="4595553" y="2389937"/>
            <a:ext cx="1" cy="1329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Flowchart: Connector 96">
            <a:extLst>
              <a:ext uri="{FF2B5EF4-FFF2-40B4-BE49-F238E27FC236}">
                <a16:creationId xmlns:a16="http://schemas.microsoft.com/office/drawing/2014/main" id="{D17F0DD8-E9B7-3E88-2127-C9AF66F57570}"/>
              </a:ext>
            </a:extLst>
          </p:cNvPr>
          <p:cNvSpPr/>
          <p:nvPr/>
        </p:nvSpPr>
        <p:spPr>
          <a:xfrm>
            <a:off x="6879957" y="1941424"/>
            <a:ext cx="457200" cy="45720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cxnSp>
        <p:nvCxnSpPr>
          <p:cNvPr id="98" name="Straight Arrow Connector 97">
            <a:extLst>
              <a:ext uri="{FF2B5EF4-FFF2-40B4-BE49-F238E27FC236}">
                <a16:creationId xmlns:a16="http://schemas.microsoft.com/office/drawing/2014/main" id="{24B520B4-CFE7-2D23-7F33-B8963348D5C3}"/>
              </a:ext>
            </a:extLst>
          </p:cNvPr>
          <p:cNvCxnSpPr>
            <a:cxnSpLocks/>
          </p:cNvCxnSpPr>
          <p:nvPr/>
        </p:nvCxnSpPr>
        <p:spPr>
          <a:xfrm>
            <a:off x="7954768" y="2429431"/>
            <a:ext cx="0" cy="111526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912778DD-1F13-0E65-398E-E50B7B5D04E5}"/>
              </a:ext>
            </a:extLst>
          </p:cNvPr>
          <p:cNvCxnSpPr>
            <a:cxnSpLocks/>
          </p:cNvCxnSpPr>
          <p:nvPr/>
        </p:nvCxnSpPr>
        <p:spPr>
          <a:xfrm flipV="1">
            <a:off x="5557593" y="3093122"/>
            <a:ext cx="0" cy="6263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27DA053-3AA7-DDE8-76A7-D761924FD529}"/>
              </a:ext>
            </a:extLst>
          </p:cNvPr>
          <p:cNvCxnSpPr>
            <a:cxnSpLocks/>
          </p:cNvCxnSpPr>
          <p:nvPr/>
        </p:nvCxnSpPr>
        <p:spPr>
          <a:xfrm>
            <a:off x="6459296" y="3138842"/>
            <a:ext cx="0" cy="43633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4ABA731-EAD1-CA45-D1A0-8EECC0B48892}"/>
              </a:ext>
            </a:extLst>
          </p:cNvPr>
          <p:cNvCxnSpPr>
            <a:cxnSpLocks/>
          </p:cNvCxnSpPr>
          <p:nvPr/>
        </p:nvCxnSpPr>
        <p:spPr>
          <a:xfrm flipH="1">
            <a:off x="3643643" y="4170053"/>
            <a:ext cx="8314" cy="5786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ECF5A83-96CD-F2B2-F00A-A78D0293A1F1}"/>
              </a:ext>
            </a:extLst>
          </p:cNvPr>
          <p:cNvCxnSpPr>
            <a:cxnSpLocks/>
          </p:cNvCxnSpPr>
          <p:nvPr/>
        </p:nvCxnSpPr>
        <p:spPr>
          <a:xfrm>
            <a:off x="6458899" y="4198657"/>
            <a:ext cx="0" cy="12420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A8EA5AA-1954-9D58-2437-3D0B3DBA4CD8}"/>
              </a:ext>
            </a:extLst>
          </p:cNvPr>
          <p:cNvCxnSpPr>
            <a:cxnSpLocks/>
          </p:cNvCxnSpPr>
          <p:nvPr/>
        </p:nvCxnSpPr>
        <p:spPr>
          <a:xfrm flipV="1">
            <a:off x="7977628" y="4892429"/>
            <a:ext cx="0" cy="548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47AF067-E8A9-1D8F-7171-84CBEFDB87D0}"/>
              </a:ext>
            </a:extLst>
          </p:cNvPr>
          <p:cNvCxnSpPr>
            <a:cxnSpLocks/>
          </p:cNvCxnSpPr>
          <p:nvPr/>
        </p:nvCxnSpPr>
        <p:spPr>
          <a:xfrm flipV="1">
            <a:off x="9265408" y="4101638"/>
            <a:ext cx="0" cy="39819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5E03203-4F6B-CC66-E833-E8C4863DDD47}"/>
              </a:ext>
            </a:extLst>
          </p:cNvPr>
          <p:cNvCxnSpPr>
            <a:cxnSpLocks/>
          </p:cNvCxnSpPr>
          <p:nvPr/>
        </p:nvCxnSpPr>
        <p:spPr>
          <a:xfrm>
            <a:off x="9250826" y="4987515"/>
            <a:ext cx="0" cy="3581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5A568279-9F52-062B-3A9D-7BC5B09B6118}"/>
              </a:ext>
            </a:extLst>
          </p:cNvPr>
          <p:cNvGrpSpPr/>
          <p:nvPr/>
        </p:nvGrpSpPr>
        <p:grpSpPr>
          <a:xfrm>
            <a:off x="1132799" y="2664279"/>
            <a:ext cx="2586456" cy="369332"/>
            <a:chOff x="1192417" y="2664279"/>
            <a:chExt cx="2526837" cy="369332"/>
          </a:xfrm>
        </p:grpSpPr>
        <p:sp>
          <p:nvSpPr>
            <p:cNvPr id="80" name="Rectangle 79">
              <a:extLst>
                <a:ext uri="{FF2B5EF4-FFF2-40B4-BE49-F238E27FC236}">
                  <a16:creationId xmlns:a16="http://schemas.microsoft.com/office/drawing/2014/main" id="{EA177B45-9E97-8AFD-FEB9-6B2CAD86FC5F}"/>
                </a:ext>
              </a:extLst>
            </p:cNvPr>
            <p:cNvSpPr/>
            <p:nvPr/>
          </p:nvSpPr>
          <p:spPr>
            <a:xfrm>
              <a:off x="2073334" y="2745653"/>
              <a:ext cx="1645920"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8" name="TextBox 107">
              <a:extLst>
                <a:ext uri="{FF2B5EF4-FFF2-40B4-BE49-F238E27FC236}">
                  <a16:creationId xmlns:a16="http://schemas.microsoft.com/office/drawing/2014/main" id="{937AE68C-EC7B-7647-FA2F-7DD2FCBF9C48}"/>
                </a:ext>
              </a:extLst>
            </p:cNvPr>
            <p:cNvSpPr txBox="1"/>
            <p:nvPr/>
          </p:nvSpPr>
          <p:spPr>
            <a:xfrm>
              <a:off x="1192417" y="2664279"/>
              <a:ext cx="929524" cy="369332"/>
            </a:xfrm>
            <a:prstGeom prst="rect">
              <a:avLst/>
            </a:prstGeom>
            <a:noFill/>
            <a:ln>
              <a:noFill/>
            </a:ln>
          </p:spPr>
          <p:txBody>
            <a:bodyPr wrap="square">
              <a:spAutoFit/>
            </a:bodyPr>
            <a:lstStyle/>
            <a:p>
              <a:r>
                <a:rPr lang="en-GB" dirty="0"/>
                <a:t>topic/a</a:t>
              </a:r>
              <a:endParaRPr lang="LID4096" dirty="0"/>
            </a:p>
          </p:txBody>
        </p:sp>
      </p:grpSp>
      <p:grpSp>
        <p:nvGrpSpPr>
          <p:cNvPr id="118" name="Group 117">
            <a:extLst>
              <a:ext uri="{FF2B5EF4-FFF2-40B4-BE49-F238E27FC236}">
                <a16:creationId xmlns:a16="http://schemas.microsoft.com/office/drawing/2014/main" id="{7F8598A3-631F-879D-0FF9-9977E4827FF5}"/>
              </a:ext>
            </a:extLst>
          </p:cNvPr>
          <p:cNvGrpSpPr/>
          <p:nvPr/>
        </p:nvGrpSpPr>
        <p:grpSpPr>
          <a:xfrm>
            <a:off x="3719254" y="1987657"/>
            <a:ext cx="4235513" cy="369332"/>
            <a:chOff x="3719255" y="1987657"/>
            <a:chExt cx="4097874" cy="369332"/>
          </a:xfrm>
        </p:grpSpPr>
        <p:sp>
          <p:nvSpPr>
            <p:cNvPr id="83" name="Rectangle 82">
              <a:extLst>
                <a:ext uri="{FF2B5EF4-FFF2-40B4-BE49-F238E27FC236}">
                  <a16:creationId xmlns:a16="http://schemas.microsoft.com/office/drawing/2014/main" id="{44D6FB2F-E195-2AC7-0604-3F2C4564250F}"/>
                </a:ext>
              </a:extLst>
            </p:cNvPr>
            <p:cNvSpPr/>
            <p:nvPr/>
          </p:nvSpPr>
          <p:spPr>
            <a:xfrm>
              <a:off x="4595553" y="2066722"/>
              <a:ext cx="3221576"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09" name="TextBox 108">
              <a:extLst>
                <a:ext uri="{FF2B5EF4-FFF2-40B4-BE49-F238E27FC236}">
                  <a16:creationId xmlns:a16="http://schemas.microsoft.com/office/drawing/2014/main" id="{228749AC-E16C-59F1-CEB6-E4D4D842F9CF}"/>
                </a:ext>
              </a:extLst>
            </p:cNvPr>
            <p:cNvSpPr txBox="1"/>
            <p:nvPr/>
          </p:nvSpPr>
          <p:spPr>
            <a:xfrm>
              <a:off x="3719255" y="1987657"/>
              <a:ext cx="965747" cy="369332"/>
            </a:xfrm>
            <a:prstGeom prst="rect">
              <a:avLst/>
            </a:prstGeom>
            <a:noFill/>
          </p:spPr>
          <p:txBody>
            <a:bodyPr wrap="square">
              <a:spAutoFit/>
            </a:bodyPr>
            <a:lstStyle/>
            <a:p>
              <a:r>
                <a:rPr lang="en-GB" dirty="0"/>
                <a:t>topic/b</a:t>
              </a:r>
              <a:endParaRPr lang="LID4096" dirty="0"/>
            </a:p>
          </p:txBody>
        </p:sp>
      </p:grpSp>
      <p:grpSp>
        <p:nvGrpSpPr>
          <p:cNvPr id="117" name="Group 116">
            <a:extLst>
              <a:ext uri="{FF2B5EF4-FFF2-40B4-BE49-F238E27FC236}">
                <a16:creationId xmlns:a16="http://schemas.microsoft.com/office/drawing/2014/main" id="{F613225E-9EA0-12CF-151A-3C3D1C6FB5FE}"/>
              </a:ext>
            </a:extLst>
          </p:cNvPr>
          <p:cNvGrpSpPr/>
          <p:nvPr/>
        </p:nvGrpSpPr>
        <p:grpSpPr>
          <a:xfrm>
            <a:off x="4618344" y="2696443"/>
            <a:ext cx="1873896" cy="369332"/>
            <a:chOff x="4618344" y="2696443"/>
            <a:chExt cx="1873896" cy="369332"/>
          </a:xfrm>
        </p:grpSpPr>
        <p:sp>
          <p:nvSpPr>
            <p:cNvPr id="86" name="Rectangle 85">
              <a:extLst>
                <a:ext uri="{FF2B5EF4-FFF2-40B4-BE49-F238E27FC236}">
                  <a16:creationId xmlns:a16="http://schemas.microsoft.com/office/drawing/2014/main" id="{D5821D4E-603D-C19F-02D7-537BA6F43541}"/>
                </a:ext>
              </a:extLst>
            </p:cNvPr>
            <p:cNvSpPr/>
            <p:nvPr/>
          </p:nvSpPr>
          <p:spPr>
            <a:xfrm>
              <a:off x="5483155" y="2785147"/>
              <a:ext cx="1009085"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0" name="TextBox 109">
              <a:extLst>
                <a:ext uri="{FF2B5EF4-FFF2-40B4-BE49-F238E27FC236}">
                  <a16:creationId xmlns:a16="http://schemas.microsoft.com/office/drawing/2014/main" id="{C9233022-825A-5E06-E7F3-5E6680CE2621}"/>
                </a:ext>
              </a:extLst>
            </p:cNvPr>
            <p:cNvSpPr txBox="1"/>
            <p:nvPr/>
          </p:nvSpPr>
          <p:spPr>
            <a:xfrm>
              <a:off x="4618344" y="2696443"/>
              <a:ext cx="955503" cy="369332"/>
            </a:xfrm>
            <a:prstGeom prst="rect">
              <a:avLst/>
            </a:prstGeom>
            <a:noFill/>
          </p:spPr>
          <p:txBody>
            <a:bodyPr wrap="square">
              <a:spAutoFit/>
            </a:bodyPr>
            <a:lstStyle/>
            <a:p>
              <a:r>
                <a:rPr lang="en-GB" dirty="0"/>
                <a:t>topic/c</a:t>
              </a:r>
              <a:endParaRPr lang="LID4096" dirty="0"/>
            </a:p>
          </p:txBody>
        </p:sp>
      </p:grpSp>
      <p:grpSp>
        <p:nvGrpSpPr>
          <p:cNvPr id="129" name="Group 128">
            <a:extLst>
              <a:ext uri="{FF2B5EF4-FFF2-40B4-BE49-F238E27FC236}">
                <a16:creationId xmlns:a16="http://schemas.microsoft.com/office/drawing/2014/main" id="{04490CA3-49D6-4AAB-6A0C-728920F71DAF}"/>
              </a:ext>
            </a:extLst>
          </p:cNvPr>
          <p:cNvGrpSpPr/>
          <p:nvPr/>
        </p:nvGrpSpPr>
        <p:grpSpPr>
          <a:xfrm>
            <a:off x="455289" y="3585003"/>
            <a:ext cx="10960441" cy="606549"/>
            <a:chOff x="455289" y="3585003"/>
            <a:chExt cx="10960441" cy="606549"/>
          </a:xfrm>
        </p:grpSpPr>
        <p:sp>
          <p:nvSpPr>
            <p:cNvPr id="106" name="Isosceles Triangle 105">
              <a:extLst>
                <a:ext uri="{FF2B5EF4-FFF2-40B4-BE49-F238E27FC236}">
                  <a16:creationId xmlns:a16="http://schemas.microsoft.com/office/drawing/2014/main" id="{814F8C4E-BBD4-150E-82A7-C172CCBF68BD}"/>
                </a:ext>
              </a:extLst>
            </p:cNvPr>
            <p:cNvSpPr/>
            <p:nvPr/>
          </p:nvSpPr>
          <p:spPr>
            <a:xfrm rot="5400000">
              <a:off x="10830933" y="3606755"/>
              <a:ext cx="606549" cy="563045"/>
            </a:xfrm>
            <a:prstGeom prst="triangl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grpSp>
          <p:nvGrpSpPr>
            <p:cNvPr id="115" name="Group 114">
              <a:extLst>
                <a:ext uri="{FF2B5EF4-FFF2-40B4-BE49-F238E27FC236}">
                  <a16:creationId xmlns:a16="http://schemas.microsoft.com/office/drawing/2014/main" id="{79F5DECD-FA2D-6C0E-67BA-5E972DD2FC6F}"/>
                </a:ext>
              </a:extLst>
            </p:cNvPr>
            <p:cNvGrpSpPr/>
            <p:nvPr/>
          </p:nvGrpSpPr>
          <p:grpSpPr>
            <a:xfrm>
              <a:off x="455289" y="3682024"/>
              <a:ext cx="10668524" cy="369332"/>
              <a:chOff x="455289" y="3682024"/>
              <a:chExt cx="10668524" cy="369332"/>
            </a:xfrm>
          </p:grpSpPr>
          <p:sp>
            <p:nvSpPr>
              <p:cNvPr id="72" name="Rectangle 71">
                <a:extLst>
                  <a:ext uri="{FF2B5EF4-FFF2-40B4-BE49-F238E27FC236}">
                    <a16:creationId xmlns:a16="http://schemas.microsoft.com/office/drawing/2014/main" id="{8AB27690-A159-170F-3224-0486322F0E92}"/>
                  </a:ext>
                </a:extLst>
              </p:cNvPr>
              <p:cNvSpPr/>
              <p:nvPr/>
            </p:nvSpPr>
            <p:spPr>
              <a:xfrm>
                <a:off x="1202491" y="3784369"/>
                <a:ext cx="9921322" cy="2161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1" name="TextBox 110">
                <a:extLst>
                  <a:ext uri="{FF2B5EF4-FFF2-40B4-BE49-F238E27FC236}">
                    <a16:creationId xmlns:a16="http://schemas.microsoft.com/office/drawing/2014/main" id="{6B824727-A605-E23A-BC6D-2DA87BE11535}"/>
                  </a:ext>
                </a:extLst>
              </p:cNvPr>
              <p:cNvSpPr txBox="1"/>
              <p:nvPr/>
            </p:nvSpPr>
            <p:spPr>
              <a:xfrm>
                <a:off x="455289" y="3682024"/>
                <a:ext cx="775322" cy="369332"/>
              </a:xfrm>
              <a:prstGeom prst="rect">
                <a:avLst/>
              </a:prstGeom>
              <a:noFill/>
            </p:spPr>
            <p:txBody>
              <a:bodyPr wrap="square">
                <a:spAutoFit/>
              </a:bodyPr>
              <a:lstStyle/>
              <a:p>
                <a:r>
                  <a:rPr lang="en-GB" dirty="0"/>
                  <a:t>main</a:t>
                </a:r>
                <a:endParaRPr lang="LID4096" dirty="0"/>
              </a:p>
            </p:txBody>
          </p:sp>
        </p:grpSp>
      </p:grpSp>
      <p:grpSp>
        <p:nvGrpSpPr>
          <p:cNvPr id="119" name="Group 118">
            <a:extLst>
              <a:ext uri="{FF2B5EF4-FFF2-40B4-BE49-F238E27FC236}">
                <a16:creationId xmlns:a16="http://schemas.microsoft.com/office/drawing/2014/main" id="{62A1823F-C5A0-72C8-A75E-2410F1157229}"/>
              </a:ext>
            </a:extLst>
          </p:cNvPr>
          <p:cNvGrpSpPr/>
          <p:nvPr/>
        </p:nvGrpSpPr>
        <p:grpSpPr>
          <a:xfrm>
            <a:off x="6686194" y="4545362"/>
            <a:ext cx="2653990" cy="369332"/>
            <a:chOff x="6686194" y="4545362"/>
            <a:chExt cx="2653990" cy="369332"/>
          </a:xfrm>
        </p:grpSpPr>
        <p:sp>
          <p:nvSpPr>
            <p:cNvPr id="88" name="Rectangle 87">
              <a:extLst>
                <a:ext uri="{FF2B5EF4-FFF2-40B4-BE49-F238E27FC236}">
                  <a16:creationId xmlns:a16="http://schemas.microsoft.com/office/drawing/2014/main" id="{5C0DF4E2-2A6F-9999-CBA6-AB0AD08BB763}"/>
                </a:ext>
              </a:extLst>
            </p:cNvPr>
            <p:cNvSpPr/>
            <p:nvPr/>
          </p:nvSpPr>
          <p:spPr>
            <a:xfrm>
              <a:off x="7954768" y="4633820"/>
              <a:ext cx="1385416" cy="216131"/>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2" name="TextBox 111">
              <a:extLst>
                <a:ext uri="{FF2B5EF4-FFF2-40B4-BE49-F238E27FC236}">
                  <a16:creationId xmlns:a16="http://schemas.microsoft.com/office/drawing/2014/main" id="{1215AB25-0F1A-F95E-5605-F9B9557F7A26}"/>
                </a:ext>
              </a:extLst>
            </p:cNvPr>
            <p:cNvSpPr txBox="1"/>
            <p:nvPr/>
          </p:nvSpPr>
          <p:spPr>
            <a:xfrm>
              <a:off x="6686194" y="4545362"/>
              <a:ext cx="1291435" cy="369332"/>
            </a:xfrm>
            <a:prstGeom prst="rect">
              <a:avLst/>
            </a:prstGeom>
            <a:noFill/>
          </p:spPr>
          <p:txBody>
            <a:bodyPr wrap="square">
              <a:spAutoFit/>
            </a:bodyPr>
            <a:lstStyle/>
            <a:p>
              <a:pPr algn="r"/>
              <a:r>
                <a:rPr lang="en-GB" dirty="0"/>
                <a:t>hotfix/s98</a:t>
              </a:r>
              <a:endParaRPr lang="LID4096" dirty="0"/>
            </a:p>
          </p:txBody>
        </p:sp>
      </p:grpSp>
      <p:grpSp>
        <p:nvGrpSpPr>
          <p:cNvPr id="121" name="Group 120">
            <a:extLst>
              <a:ext uri="{FF2B5EF4-FFF2-40B4-BE49-F238E27FC236}">
                <a16:creationId xmlns:a16="http://schemas.microsoft.com/office/drawing/2014/main" id="{D9C3DD67-CF93-7348-7D85-FA91E39E164B}"/>
              </a:ext>
            </a:extLst>
          </p:cNvPr>
          <p:cNvGrpSpPr/>
          <p:nvPr/>
        </p:nvGrpSpPr>
        <p:grpSpPr>
          <a:xfrm>
            <a:off x="2217851" y="4741885"/>
            <a:ext cx="4159138" cy="369332"/>
            <a:chOff x="2293774" y="4608537"/>
            <a:chExt cx="4418247" cy="369332"/>
          </a:xfrm>
        </p:grpSpPr>
        <p:sp>
          <p:nvSpPr>
            <p:cNvPr id="93" name="Rectangle 92">
              <a:extLst>
                <a:ext uri="{FF2B5EF4-FFF2-40B4-BE49-F238E27FC236}">
                  <a16:creationId xmlns:a16="http://schemas.microsoft.com/office/drawing/2014/main" id="{ED59F7CF-9537-515C-DE40-63E06E521D6F}"/>
                </a:ext>
              </a:extLst>
            </p:cNvPr>
            <p:cNvSpPr/>
            <p:nvPr/>
          </p:nvSpPr>
          <p:spPr>
            <a:xfrm>
              <a:off x="3799123" y="4691236"/>
              <a:ext cx="2912898" cy="21613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3" name="TextBox 112">
              <a:extLst>
                <a:ext uri="{FF2B5EF4-FFF2-40B4-BE49-F238E27FC236}">
                  <a16:creationId xmlns:a16="http://schemas.microsoft.com/office/drawing/2014/main" id="{407C88C6-56A9-F7A9-4A54-E0A944A7DF51}"/>
                </a:ext>
              </a:extLst>
            </p:cNvPr>
            <p:cNvSpPr txBox="1"/>
            <p:nvPr/>
          </p:nvSpPr>
          <p:spPr>
            <a:xfrm>
              <a:off x="2293774" y="4608537"/>
              <a:ext cx="1523448" cy="369332"/>
            </a:xfrm>
            <a:prstGeom prst="rect">
              <a:avLst/>
            </a:prstGeom>
            <a:noFill/>
          </p:spPr>
          <p:txBody>
            <a:bodyPr wrap="square">
              <a:spAutoFit/>
            </a:bodyPr>
            <a:lstStyle/>
            <a:p>
              <a:pPr algn="r"/>
              <a:r>
                <a:rPr lang="en-GB" dirty="0"/>
                <a:t>release/s97</a:t>
              </a:r>
              <a:endParaRPr lang="LID4096" dirty="0"/>
            </a:p>
          </p:txBody>
        </p:sp>
      </p:grpSp>
      <p:grpSp>
        <p:nvGrpSpPr>
          <p:cNvPr id="120" name="Group 119">
            <a:extLst>
              <a:ext uri="{FF2B5EF4-FFF2-40B4-BE49-F238E27FC236}">
                <a16:creationId xmlns:a16="http://schemas.microsoft.com/office/drawing/2014/main" id="{B45C20FA-7F36-3269-A8BB-0017E5E4A155}"/>
              </a:ext>
            </a:extLst>
          </p:cNvPr>
          <p:cNvGrpSpPr/>
          <p:nvPr/>
        </p:nvGrpSpPr>
        <p:grpSpPr>
          <a:xfrm>
            <a:off x="4942113" y="5413273"/>
            <a:ext cx="5087709" cy="369332"/>
            <a:chOff x="5313592" y="5427725"/>
            <a:chExt cx="5034367" cy="769555"/>
          </a:xfrm>
        </p:grpSpPr>
        <p:sp>
          <p:nvSpPr>
            <p:cNvPr id="91" name="Rectangle 90">
              <a:extLst>
                <a:ext uri="{FF2B5EF4-FFF2-40B4-BE49-F238E27FC236}">
                  <a16:creationId xmlns:a16="http://schemas.microsoft.com/office/drawing/2014/main" id="{B8D98A8B-0A2F-BAF4-0159-92B8856D4BD7}"/>
                </a:ext>
              </a:extLst>
            </p:cNvPr>
            <p:cNvSpPr/>
            <p:nvPr/>
          </p:nvSpPr>
          <p:spPr>
            <a:xfrm>
              <a:off x="6806482" y="5501894"/>
              <a:ext cx="3541477" cy="5612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
          <p:nvSpPr>
            <p:cNvPr id="114" name="TextBox 113">
              <a:extLst>
                <a:ext uri="{FF2B5EF4-FFF2-40B4-BE49-F238E27FC236}">
                  <a16:creationId xmlns:a16="http://schemas.microsoft.com/office/drawing/2014/main" id="{AFE01941-64F4-5A22-6484-1192B5E6E7D3}"/>
                </a:ext>
              </a:extLst>
            </p:cNvPr>
            <p:cNvSpPr txBox="1"/>
            <p:nvPr/>
          </p:nvSpPr>
          <p:spPr>
            <a:xfrm>
              <a:off x="5313592" y="5427725"/>
              <a:ext cx="1523448" cy="769555"/>
            </a:xfrm>
            <a:prstGeom prst="rect">
              <a:avLst/>
            </a:prstGeom>
            <a:noFill/>
          </p:spPr>
          <p:txBody>
            <a:bodyPr wrap="square">
              <a:spAutoFit/>
            </a:bodyPr>
            <a:lstStyle/>
            <a:p>
              <a:pPr algn="r"/>
              <a:r>
                <a:rPr lang="en-GB" dirty="0"/>
                <a:t>release/s98</a:t>
              </a:r>
              <a:endParaRPr lang="LID4096" dirty="0"/>
            </a:p>
          </p:txBody>
        </p:sp>
      </p:grpSp>
      <p:sp>
        <p:nvSpPr>
          <p:cNvPr id="92" name="Flowchart: Connector 91">
            <a:extLst>
              <a:ext uri="{FF2B5EF4-FFF2-40B4-BE49-F238E27FC236}">
                <a16:creationId xmlns:a16="http://schemas.microsoft.com/office/drawing/2014/main" id="{34690C97-8316-A95C-9D47-D887455529AC}"/>
              </a:ext>
            </a:extLst>
          </p:cNvPr>
          <p:cNvSpPr/>
          <p:nvPr/>
        </p:nvSpPr>
        <p:spPr>
          <a:xfrm>
            <a:off x="9022226" y="5383236"/>
            <a:ext cx="457200" cy="457200"/>
          </a:xfrm>
          <a:prstGeom prst="flowChartConnector">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113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 calcmode="lin" valueType="num">
                                      <p:cBhvr>
                                        <p:cTn id="17" dur="1000" fill="hold"/>
                                        <p:tgtEl>
                                          <p:spTgt spid="81"/>
                                        </p:tgtEl>
                                        <p:attrNameLst>
                                          <p:attrName>ppt_w</p:attrName>
                                        </p:attrNameLst>
                                      </p:cBhvr>
                                      <p:tavLst>
                                        <p:tav tm="0">
                                          <p:val>
                                            <p:fltVal val="0"/>
                                          </p:val>
                                        </p:tav>
                                        <p:tav tm="100000">
                                          <p:val>
                                            <p:strVal val="#ppt_w"/>
                                          </p:val>
                                        </p:tav>
                                      </p:tavLst>
                                    </p:anim>
                                    <p:anim calcmode="lin" valueType="num">
                                      <p:cBhvr>
                                        <p:cTn id="18" dur="1000" fill="hold"/>
                                        <p:tgtEl>
                                          <p:spTgt spid="81"/>
                                        </p:tgtEl>
                                        <p:attrNameLst>
                                          <p:attrName>ppt_h</p:attrName>
                                        </p:attrNameLst>
                                      </p:cBhvr>
                                      <p:tavLst>
                                        <p:tav tm="0">
                                          <p:val>
                                            <p:fltVal val="0"/>
                                          </p:val>
                                        </p:tav>
                                        <p:tav tm="100000">
                                          <p:val>
                                            <p:strVal val="#ppt_h"/>
                                          </p:val>
                                        </p:tav>
                                      </p:tavLst>
                                    </p:anim>
                                    <p:anim calcmode="lin" valueType="num">
                                      <p:cBhvr>
                                        <p:cTn id="19" dur="1000" fill="hold"/>
                                        <p:tgtEl>
                                          <p:spTgt spid="81"/>
                                        </p:tgtEl>
                                        <p:attrNameLst>
                                          <p:attrName>style.rotation</p:attrName>
                                        </p:attrNameLst>
                                      </p:cBhvr>
                                      <p:tavLst>
                                        <p:tav tm="0">
                                          <p:val>
                                            <p:fltVal val="90"/>
                                          </p:val>
                                        </p:tav>
                                        <p:tav tm="100000">
                                          <p:val>
                                            <p:fltVal val="0"/>
                                          </p:val>
                                        </p:tav>
                                      </p:tavLst>
                                    </p:anim>
                                    <p:animEffect transition="in" filter="fade">
                                      <p:cBhvr>
                                        <p:cTn id="20" dur="1000"/>
                                        <p:tgtEl>
                                          <p:spTgt spid="81"/>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p:cTn id="25" dur="1000" fill="hold"/>
                                        <p:tgtEl>
                                          <p:spTgt spid="82"/>
                                        </p:tgtEl>
                                        <p:attrNameLst>
                                          <p:attrName>ppt_w</p:attrName>
                                        </p:attrNameLst>
                                      </p:cBhvr>
                                      <p:tavLst>
                                        <p:tav tm="0">
                                          <p:val>
                                            <p:fltVal val="0"/>
                                          </p:val>
                                        </p:tav>
                                        <p:tav tm="100000">
                                          <p:val>
                                            <p:strVal val="#ppt_w"/>
                                          </p:val>
                                        </p:tav>
                                      </p:tavLst>
                                    </p:anim>
                                    <p:anim calcmode="lin" valueType="num">
                                      <p:cBhvr>
                                        <p:cTn id="26" dur="1000" fill="hold"/>
                                        <p:tgtEl>
                                          <p:spTgt spid="82"/>
                                        </p:tgtEl>
                                        <p:attrNameLst>
                                          <p:attrName>ppt_h</p:attrName>
                                        </p:attrNameLst>
                                      </p:cBhvr>
                                      <p:tavLst>
                                        <p:tav tm="0">
                                          <p:val>
                                            <p:fltVal val="0"/>
                                          </p:val>
                                        </p:tav>
                                        <p:tav tm="100000">
                                          <p:val>
                                            <p:strVal val="#ppt_h"/>
                                          </p:val>
                                        </p:tav>
                                      </p:tavLst>
                                    </p:anim>
                                    <p:anim calcmode="lin" valueType="num">
                                      <p:cBhvr>
                                        <p:cTn id="27" dur="1000" fill="hold"/>
                                        <p:tgtEl>
                                          <p:spTgt spid="82"/>
                                        </p:tgtEl>
                                        <p:attrNameLst>
                                          <p:attrName>style.rotation</p:attrName>
                                        </p:attrNameLst>
                                      </p:cBhvr>
                                      <p:tavLst>
                                        <p:tav tm="0">
                                          <p:val>
                                            <p:fltVal val="90"/>
                                          </p:val>
                                        </p:tav>
                                        <p:tav tm="100000">
                                          <p:val>
                                            <p:fltVal val="0"/>
                                          </p:val>
                                        </p:tav>
                                      </p:tavLst>
                                    </p:anim>
                                    <p:animEffect transition="in" filter="fade">
                                      <p:cBhvr>
                                        <p:cTn id="28" dur="1000"/>
                                        <p:tgtEl>
                                          <p:spTgt spid="8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500"/>
                                        <p:tgtEl>
                                          <p:spTgt spid="9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grpId="0" nodeType="clickEffect">
                                  <p:stCondLst>
                                    <p:cond delay="0"/>
                                  </p:stCondLst>
                                  <p:childTnLst>
                                    <p:set>
                                      <p:cBhvr>
                                        <p:cTn id="52" dur="1" fill="hold">
                                          <p:stCondLst>
                                            <p:cond delay="0"/>
                                          </p:stCondLst>
                                        </p:cTn>
                                        <p:tgtEl>
                                          <p:spTgt spid="84"/>
                                        </p:tgtEl>
                                        <p:attrNameLst>
                                          <p:attrName>style.visibility</p:attrName>
                                        </p:attrNameLst>
                                      </p:cBhvr>
                                      <p:to>
                                        <p:strVal val="visible"/>
                                      </p:to>
                                    </p:set>
                                    <p:anim calcmode="lin" valueType="num">
                                      <p:cBhvr>
                                        <p:cTn id="53" dur="1000" fill="hold"/>
                                        <p:tgtEl>
                                          <p:spTgt spid="84"/>
                                        </p:tgtEl>
                                        <p:attrNameLst>
                                          <p:attrName>ppt_w</p:attrName>
                                        </p:attrNameLst>
                                      </p:cBhvr>
                                      <p:tavLst>
                                        <p:tav tm="0">
                                          <p:val>
                                            <p:fltVal val="0"/>
                                          </p:val>
                                        </p:tav>
                                        <p:tav tm="100000">
                                          <p:val>
                                            <p:strVal val="#ppt_w"/>
                                          </p:val>
                                        </p:tav>
                                      </p:tavLst>
                                    </p:anim>
                                    <p:anim calcmode="lin" valueType="num">
                                      <p:cBhvr>
                                        <p:cTn id="54" dur="1000" fill="hold"/>
                                        <p:tgtEl>
                                          <p:spTgt spid="84"/>
                                        </p:tgtEl>
                                        <p:attrNameLst>
                                          <p:attrName>ppt_h</p:attrName>
                                        </p:attrNameLst>
                                      </p:cBhvr>
                                      <p:tavLst>
                                        <p:tav tm="0">
                                          <p:val>
                                            <p:fltVal val="0"/>
                                          </p:val>
                                        </p:tav>
                                        <p:tav tm="100000">
                                          <p:val>
                                            <p:strVal val="#ppt_h"/>
                                          </p:val>
                                        </p:tav>
                                      </p:tavLst>
                                    </p:anim>
                                    <p:anim calcmode="lin" valueType="num">
                                      <p:cBhvr>
                                        <p:cTn id="55" dur="1000" fill="hold"/>
                                        <p:tgtEl>
                                          <p:spTgt spid="84"/>
                                        </p:tgtEl>
                                        <p:attrNameLst>
                                          <p:attrName>style.rotation</p:attrName>
                                        </p:attrNameLst>
                                      </p:cBhvr>
                                      <p:tavLst>
                                        <p:tav tm="0">
                                          <p:val>
                                            <p:fltVal val="90"/>
                                          </p:val>
                                        </p:tav>
                                        <p:tav tm="100000">
                                          <p:val>
                                            <p:fltVal val="0"/>
                                          </p:val>
                                        </p:tav>
                                      </p:tavLst>
                                    </p:anim>
                                    <p:animEffect transition="in" filter="fade">
                                      <p:cBhvr>
                                        <p:cTn id="56" dur="1000"/>
                                        <p:tgtEl>
                                          <p:spTgt spid="8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500"/>
                                        <p:tgtEl>
                                          <p:spTgt spid="117"/>
                                        </p:tgtEl>
                                      </p:cBhvr>
                                    </p:animEffect>
                                  </p:childTnLst>
                                </p:cTn>
                              </p:par>
                              <p:par>
                                <p:cTn id="62" presetID="10" presetClass="entr" presetSubtype="0" fill="hold" nodeType="withEffect">
                                  <p:stCondLst>
                                    <p:cond delay="0"/>
                                  </p:stCondLst>
                                  <p:childTnLst>
                                    <p:set>
                                      <p:cBhvr>
                                        <p:cTn id="63" dur="1" fill="hold">
                                          <p:stCondLst>
                                            <p:cond delay="0"/>
                                          </p:stCondLst>
                                        </p:cTn>
                                        <p:tgtEl>
                                          <p:spTgt spid="99"/>
                                        </p:tgtEl>
                                        <p:attrNameLst>
                                          <p:attrName>style.visibility</p:attrName>
                                        </p:attrNameLst>
                                      </p:cBhvr>
                                      <p:to>
                                        <p:strVal val="visible"/>
                                      </p:to>
                                    </p:set>
                                    <p:animEffect transition="in" filter="fade">
                                      <p:cBhvr>
                                        <p:cTn id="64" dur="500"/>
                                        <p:tgtEl>
                                          <p:spTgt spid="99"/>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87"/>
                                        </p:tgtEl>
                                        <p:attrNameLst>
                                          <p:attrName>style.visibility</p:attrName>
                                        </p:attrNameLst>
                                      </p:cBhvr>
                                      <p:to>
                                        <p:strVal val="visible"/>
                                      </p:to>
                                    </p:set>
                                    <p:anim calcmode="lin" valueType="num">
                                      <p:cBhvr>
                                        <p:cTn id="69" dur="1000" fill="hold"/>
                                        <p:tgtEl>
                                          <p:spTgt spid="87"/>
                                        </p:tgtEl>
                                        <p:attrNameLst>
                                          <p:attrName>ppt_w</p:attrName>
                                        </p:attrNameLst>
                                      </p:cBhvr>
                                      <p:tavLst>
                                        <p:tav tm="0">
                                          <p:val>
                                            <p:fltVal val="0"/>
                                          </p:val>
                                        </p:tav>
                                        <p:tav tm="100000">
                                          <p:val>
                                            <p:strVal val="#ppt_w"/>
                                          </p:val>
                                        </p:tav>
                                      </p:tavLst>
                                    </p:anim>
                                    <p:anim calcmode="lin" valueType="num">
                                      <p:cBhvr>
                                        <p:cTn id="70" dur="1000" fill="hold"/>
                                        <p:tgtEl>
                                          <p:spTgt spid="87"/>
                                        </p:tgtEl>
                                        <p:attrNameLst>
                                          <p:attrName>ppt_h</p:attrName>
                                        </p:attrNameLst>
                                      </p:cBhvr>
                                      <p:tavLst>
                                        <p:tav tm="0">
                                          <p:val>
                                            <p:fltVal val="0"/>
                                          </p:val>
                                        </p:tav>
                                        <p:tav tm="100000">
                                          <p:val>
                                            <p:strVal val="#ppt_h"/>
                                          </p:val>
                                        </p:tav>
                                      </p:tavLst>
                                    </p:anim>
                                    <p:anim calcmode="lin" valueType="num">
                                      <p:cBhvr>
                                        <p:cTn id="71" dur="1000" fill="hold"/>
                                        <p:tgtEl>
                                          <p:spTgt spid="87"/>
                                        </p:tgtEl>
                                        <p:attrNameLst>
                                          <p:attrName>style.rotation</p:attrName>
                                        </p:attrNameLst>
                                      </p:cBhvr>
                                      <p:tavLst>
                                        <p:tav tm="0">
                                          <p:val>
                                            <p:fltVal val="90"/>
                                          </p:val>
                                        </p:tav>
                                        <p:tav tm="100000">
                                          <p:val>
                                            <p:fltVal val="0"/>
                                          </p:val>
                                        </p:tav>
                                      </p:tavLst>
                                    </p:anim>
                                    <p:animEffect transition="in" filter="fade">
                                      <p:cBhvr>
                                        <p:cTn id="72" dur="1000"/>
                                        <p:tgtEl>
                                          <p:spTgt spid="8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fade">
                                      <p:cBhvr>
                                        <p:cTn id="77" dur="500"/>
                                        <p:tgtEl>
                                          <p:spTgt spid="10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fade">
                                      <p:cBhvr>
                                        <p:cTn id="80" dur="500"/>
                                        <p:tgtEl>
                                          <p:spTgt spid="7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0" presetClass="entr" presetSubtype="0" fill="hold" nodeType="withEffect">
                                  <p:stCondLst>
                                    <p:cond delay="0"/>
                                  </p:stCondLst>
                                  <p:childTnLst>
                                    <p:set>
                                      <p:cBhvr>
                                        <p:cTn id="87" dur="1" fill="hold">
                                          <p:stCondLst>
                                            <p:cond delay="0"/>
                                          </p:stCondLst>
                                        </p:cTn>
                                        <p:tgtEl>
                                          <p:spTgt spid="120"/>
                                        </p:tgtEl>
                                        <p:attrNameLst>
                                          <p:attrName>style.visibility</p:attrName>
                                        </p:attrNameLst>
                                      </p:cBhvr>
                                      <p:to>
                                        <p:strVal val="visible"/>
                                      </p:to>
                                    </p:set>
                                    <p:animEffect transition="in" filter="fade">
                                      <p:cBhvr>
                                        <p:cTn id="88" dur="500"/>
                                        <p:tgtEl>
                                          <p:spTgt spid="120"/>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grpId="0" nodeType="clickEffect">
                                  <p:stCondLst>
                                    <p:cond delay="0"/>
                                  </p:stCondLst>
                                  <p:childTnLst>
                                    <p:set>
                                      <p:cBhvr>
                                        <p:cTn id="92" dur="1" fill="hold">
                                          <p:stCondLst>
                                            <p:cond delay="0"/>
                                          </p:stCondLst>
                                        </p:cTn>
                                        <p:tgtEl>
                                          <p:spTgt spid="85"/>
                                        </p:tgtEl>
                                        <p:attrNameLst>
                                          <p:attrName>style.visibility</p:attrName>
                                        </p:attrNameLst>
                                      </p:cBhvr>
                                      <p:to>
                                        <p:strVal val="visible"/>
                                      </p:to>
                                    </p:set>
                                    <p:anim calcmode="lin" valueType="num">
                                      <p:cBhvr>
                                        <p:cTn id="93" dur="1000" fill="hold"/>
                                        <p:tgtEl>
                                          <p:spTgt spid="85"/>
                                        </p:tgtEl>
                                        <p:attrNameLst>
                                          <p:attrName>ppt_w</p:attrName>
                                        </p:attrNameLst>
                                      </p:cBhvr>
                                      <p:tavLst>
                                        <p:tav tm="0">
                                          <p:val>
                                            <p:fltVal val="0"/>
                                          </p:val>
                                        </p:tav>
                                        <p:tav tm="100000">
                                          <p:val>
                                            <p:strVal val="#ppt_w"/>
                                          </p:val>
                                        </p:tav>
                                      </p:tavLst>
                                    </p:anim>
                                    <p:anim calcmode="lin" valueType="num">
                                      <p:cBhvr>
                                        <p:cTn id="94" dur="1000" fill="hold"/>
                                        <p:tgtEl>
                                          <p:spTgt spid="85"/>
                                        </p:tgtEl>
                                        <p:attrNameLst>
                                          <p:attrName>ppt_h</p:attrName>
                                        </p:attrNameLst>
                                      </p:cBhvr>
                                      <p:tavLst>
                                        <p:tav tm="0">
                                          <p:val>
                                            <p:fltVal val="0"/>
                                          </p:val>
                                        </p:tav>
                                        <p:tav tm="100000">
                                          <p:val>
                                            <p:strVal val="#ppt_h"/>
                                          </p:val>
                                        </p:tav>
                                      </p:tavLst>
                                    </p:anim>
                                    <p:anim calcmode="lin" valueType="num">
                                      <p:cBhvr>
                                        <p:cTn id="95" dur="1000" fill="hold"/>
                                        <p:tgtEl>
                                          <p:spTgt spid="85"/>
                                        </p:tgtEl>
                                        <p:attrNameLst>
                                          <p:attrName>style.rotation</p:attrName>
                                        </p:attrNameLst>
                                      </p:cBhvr>
                                      <p:tavLst>
                                        <p:tav tm="0">
                                          <p:val>
                                            <p:fltVal val="90"/>
                                          </p:val>
                                        </p:tav>
                                        <p:tav tm="100000">
                                          <p:val>
                                            <p:fltVal val="0"/>
                                          </p:val>
                                        </p:tav>
                                      </p:tavLst>
                                    </p:anim>
                                    <p:animEffect transition="in" filter="fade">
                                      <p:cBhvr>
                                        <p:cTn id="96" dur="1000"/>
                                        <p:tgtEl>
                                          <p:spTgt spid="85"/>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97"/>
                                        </p:tgtEl>
                                        <p:attrNameLst>
                                          <p:attrName>style.visibility</p:attrName>
                                        </p:attrNameLst>
                                      </p:cBhvr>
                                      <p:to>
                                        <p:strVal val="visible"/>
                                      </p:to>
                                    </p:set>
                                    <p:anim calcmode="lin" valueType="num">
                                      <p:cBhvr>
                                        <p:cTn id="99" dur="1000" fill="hold"/>
                                        <p:tgtEl>
                                          <p:spTgt spid="97"/>
                                        </p:tgtEl>
                                        <p:attrNameLst>
                                          <p:attrName>ppt_w</p:attrName>
                                        </p:attrNameLst>
                                      </p:cBhvr>
                                      <p:tavLst>
                                        <p:tav tm="0">
                                          <p:val>
                                            <p:fltVal val="0"/>
                                          </p:val>
                                        </p:tav>
                                        <p:tav tm="100000">
                                          <p:val>
                                            <p:strVal val="#ppt_w"/>
                                          </p:val>
                                        </p:tav>
                                      </p:tavLst>
                                    </p:anim>
                                    <p:anim calcmode="lin" valueType="num">
                                      <p:cBhvr>
                                        <p:cTn id="100" dur="1000" fill="hold"/>
                                        <p:tgtEl>
                                          <p:spTgt spid="97"/>
                                        </p:tgtEl>
                                        <p:attrNameLst>
                                          <p:attrName>ppt_h</p:attrName>
                                        </p:attrNameLst>
                                      </p:cBhvr>
                                      <p:tavLst>
                                        <p:tav tm="0">
                                          <p:val>
                                            <p:fltVal val="0"/>
                                          </p:val>
                                        </p:tav>
                                        <p:tav tm="100000">
                                          <p:val>
                                            <p:strVal val="#ppt_h"/>
                                          </p:val>
                                        </p:tav>
                                      </p:tavLst>
                                    </p:anim>
                                    <p:anim calcmode="lin" valueType="num">
                                      <p:cBhvr>
                                        <p:cTn id="101" dur="1000" fill="hold"/>
                                        <p:tgtEl>
                                          <p:spTgt spid="97"/>
                                        </p:tgtEl>
                                        <p:attrNameLst>
                                          <p:attrName>style.rotation</p:attrName>
                                        </p:attrNameLst>
                                      </p:cBhvr>
                                      <p:tavLst>
                                        <p:tav tm="0">
                                          <p:val>
                                            <p:fltVal val="90"/>
                                          </p:val>
                                        </p:tav>
                                        <p:tav tm="100000">
                                          <p:val>
                                            <p:fltVal val="0"/>
                                          </p:val>
                                        </p:tav>
                                      </p:tavLst>
                                    </p:anim>
                                    <p:animEffect transition="in" filter="fade">
                                      <p:cBhvr>
                                        <p:cTn id="102" dur="1000"/>
                                        <p:tgtEl>
                                          <p:spTgt spid="9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98"/>
                                        </p:tgtEl>
                                        <p:attrNameLst>
                                          <p:attrName>style.visibility</p:attrName>
                                        </p:attrNameLst>
                                      </p:cBhvr>
                                      <p:to>
                                        <p:strVal val="visible"/>
                                      </p:to>
                                    </p:set>
                                    <p:animEffect transition="in" filter="fade">
                                      <p:cBhvr>
                                        <p:cTn id="107" dur="500"/>
                                        <p:tgtEl>
                                          <p:spTgt spid="9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fade">
                                      <p:cBhvr>
                                        <p:cTn id="110" dur="500"/>
                                        <p:tgtEl>
                                          <p:spTgt spid="78"/>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0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1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31" presetClass="entr" presetSubtype="0" fill="hold" grpId="0" nodeType="clickEffect">
                                  <p:stCondLst>
                                    <p:cond delay="0"/>
                                  </p:stCondLst>
                                  <p:childTnLst>
                                    <p:set>
                                      <p:cBhvr>
                                        <p:cTn id="120" dur="1" fill="hold">
                                          <p:stCondLst>
                                            <p:cond delay="0"/>
                                          </p:stCondLst>
                                        </p:cTn>
                                        <p:tgtEl>
                                          <p:spTgt spid="89"/>
                                        </p:tgtEl>
                                        <p:attrNameLst>
                                          <p:attrName>style.visibility</p:attrName>
                                        </p:attrNameLst>
                                      </p:cBhvr>
                                      <p:to>
                                        <p:strVal val="visible"/>
                                      </p:to>
                                    </p:set>
                                    <p:anim calcmode="lin" valueType="num">
                                      <p:cBhvr>
                                        <p:cTn id="121" dur="1000" fill="hold"/>
                                        <p:tgtEl>
                                          <p:spTgt spid="89"/>
                                        </p:tgtEl>
                                        <p:attrNameLst>
                                          <p:attrName>ppt_w</p:attrName>
                                        </p:attrNameLst>
                                      </p:cBhvr>
                                      <p:tavLst>
                                        <p:tav tm="0">
                                          <p:val>
                                            <p:fltVal val="0"/>
                                          </p:val>
                                        </p:tav>
                                        <p:tav tm="100000">
                                          <p:val>
                                            <p:strVal val="#ppt_w"/>
                                          </p:val>
                                        </p:tav>
                                      </p:tavLst>
                                    </p:anim>
                                    <p:anim calcmode="lin" valueType="num">
                                      <p:cBhvr>
                                        <p:cTn id="122" dur="1000" fill="hold"/>
                                        <p:tgtEl>
                                          <p:spTgt spid="89"/>
                                        </p:tgtEl>
                                        <p:attrNameLst>
                                          <p:attrName>ppt_h</p:attrName>
                                        </p:attrNameLst>
                                      </p:cBhvr>
                                      <p:tavLst>
                                        <p:tav tm="0">
                                          <p:val>
                                            <p:fltVal val="0"/>
                                          </p:val>
                                        </p:tav>
                                        <p:tav tm="100000">
                                          <p:val>
                                            <p:strVal val="#ppt_h"/>
                                          </p:val>
                                        </p:tav>
                                      </p:tavLst>
                                    </p:anim>
                                    <p:anim calcmode="lin" valueType="num">
                                      <p:cBhvr>
                                        <p:cTn id="123" dur="1000" fill="hold"/>
                                        <p:tgtEl>
                                          <p:spTgt spid="89"/>
                                        </p:tgtEl>
                                        <p:attrNameLst>
                                          <p:attrName>style.rotation</p:attrName>
                                        </p:attrNameLst>
                                      </p:cBhvr>
                                      <p:tavLst>
                                        <p:tav tm="0">
                                          <p:val>
                                            <p:fltVal val="90"/>
                                          </p:val>
                                        </p:tav>
                                        <p:tav tm="100000">
                                          <p:val>
                                            <p:fltVal val="0"/>
                                          </p:val>
                                        </p:tav>
                                      </p:tavLst>
                                    </p:anim>
                                    <p:animEffect transition="in" filter="fade">
                                      <p:cBhvr>
                                        <p:cTn id="124" dur="10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fade">
                                      <p:cBhvr>
                                        <p:cTn id="129" dur="500"/>
                                        <p:tgtEl>
                                          <p:spTgt spid="10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500"/>
                                        <p:tgtEl>
                                          <p:spTgt spid="92"/>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0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7" grpId="0" animBg="1"/>
      <p:bldP spid="78" grpId="0" animBg="1"/>
      <p:bldP spid="79" grpId="0" animBg="1"/>
      <p:bldP spid="81" grpId="0" animBg="1"/>
      <p:bldP spid="82" grpId="0" animBg="1"/>
      <p:bldP spid="84" grpId="0" animBg="1"/>
      <p:bldP spid="85" grpId="0" animBg="1"/>
      <p:bldP spid="87" grpId="0" animBg="1"/>
      <p:bldP spid="89" grpId="0" animBg="1"/>
      <p:bldP spid="97" grpId="0" animBg="1"/>
      <p:bldP spid="9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a:extLst>
              <a:ext uri="{FF2B5EF4-FFF2-40B4-BE49-F238E27FC236}">
                <a16:creationId xmlns:a16="http://schemas.microsoft.com/office/drawing/2014/main" id="{8C8E5EA7-0595-3D4E-88AB-D6B4164BEFF4}"/>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p:spPr>
      </p:pic>
      <p:sp>
        <p:nvSpPr>
          <p:cNvPr id="3" name="Title 2"/>
          <p:cNvSpPr>
            <a:spLocks noGrp="1"/>
          </p:cNvSpPr>
          <p:nvPr>
            <p:ph type="title"/>
          </p:nvPr>
        </p:nvSpPr>
        <p:spPr/>
        <p:txBody>
          <a:bodyPr/>
          <a:lstStyle/>
          <a:p>
            <a:r>
              <a:rPr dirty="0"/>
              <a:t>Branching Practice</a:t>
            </a:r>
            <a:r>
              <a:rPr lang="en-GB" dirty="0"/>
              <a:t> (Demo)</a:t>
            </a:r>
            <a:endParaRPr dirty="0"/>
          </a:p>
        </p:txBody>
      </p:sp>
      <p:sp>
        <p:nvSpPr>
          <p:cNvPr id="2" name="Picture Placeholder 1"/>
          <p:cNvSpPr>
            <a:spLocks noGrp="1"/>
          </p:cNvSpPr>
          <p:nvPr>
            <p:ph idx="1"/>
          </p:nvPr>
        </p:nvSpPr>
        <p:spPr/>
        <p:txBody>
          <a:bodyPr>
            <a:normAutofit/>
          </a:bodyPr>
          <a:lstStyle/>
          <a:p>
            <a:r>
              <a:rPr lang="en-GB" dirty="0"/>
              <a:t>Creating branches</a:t>
            </a:r>
          </a:p>
          <a:p>
            <a:r>
              <a:rPr lang="en-GB" dirty="0"/>
              <a:t>Making changes in a branch</a:t>
            </a:r>
          </a:p>
          <a:p>
            <a:r>
              <a:rPr lang="en-GB" dirty="0"/>
              <a:t>Merging</a:t>
            </a:r>
          </a:p>
          <a:p>
            <a:r>
              <a:rPr lang="en-GB" dirty="0"/>
              <a:t>Resolve merge conflicts</a:t>
            </a:r>
            <a:endParaRPr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idx="1"/>
          </p:nvPr>
        </p:nvSpPr>
        <p:spPr/>
        <p:txBody>
          <a:bodyPr>
            <a:normAutofit/>
          </a:bodyPr>
          <a:lstStyle/>
          <a:p>
            <a:r>
              <a:rPr lang="en-GB" dirty="0"/>
              <a:t>Creating branches</a:t>
            </a:r>
          </a:p>
          <a:p>
            <a:r>
              <a:rPr lang="en-GB" dirty="0"/>
              <a:t>Making changes in a branch</a:t>
            </a:r>
          </a:p>
          <a:p>
            <a:r>
              <a:rPr lang="en-GB" dirty="0"/>
              <a:t>Merging</a:t>
            </a:r>
          </a:p>
          <a:p>
            <a:r>
              <a:rPr lang="en-GB" dirty="0"/>
              <a:t>Resolving merge conflicts</a:t>
            </a:r>
            <a:endParaRPr sz="1800" dirty="0"/>
          </a:p>
        </p:txBody>
      </p:sp>
      <p:sp>
        <p:nvSpPr>
          <p:cNvPr id="3" name="Title 2"/>
          <p:cNvSpPr>
            <a:spLocks noGrp="1"/>
          </p:cNvSpPr>
          <p:nvPr>
            <p:ph type="title"/>
          </p:nvPr>
        </p:nvSpPr>
        <p:spPr/>
        <p:txBody>
          <a:bodyPr/>
          <a:lstStyle/>
          <a:p>
            <a:r>
              <a:rPr dirty="0"/>
              <a:t>Branching Practice</a:t>
            </a:r>
            <a:r>
              <a:rPr lang="en-GB" dirty="0"/>
              <a:t> (Hands-on)</a:t>
            </a:r>
            <a:endParaRPr dirty="0"/>
          </a:p>
        </p:txBody>
      </p:sp>
      <p:pic>
        <p:nvPicPr>
          <p:cNvPr id="4" name="Picture 8">
            <a:extLst>
              <a:ext uri="{FF2B5EF4-FFF2-40B4-BE49-F238E27FC236}">
                <a16:creationId xmlns:a16="http://schemas.microsoft.com/office/drawing/2014/main" id="{6E4CA729-5793-14D5-5323-EDB085CA224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44654"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294562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674E5B-BED2-767A-CE85-8C8ADCC5F485}"/>
              </a:ext>
            </a:extLst>
          </p:cNvPr>
          <p:cNvSpPr>
            <a:spLocks noGrp="1"/>
          </p:cNvSpPr>
          <p:nvPr>
            <p:ph idx="1"/>
          </p:nvPr>
        </p:nvSpPr>
        <p:spPr/>
        <p:txBody>
          <a:bodyPr>
            <a:normAutofit fontScale="92500" lnSpcReduction="10000"/>
          </a:bodyPr>
          <a:lstStyle/>
          <a:p>
            <a:pPr marL="0" indent="0">
              <a:lnSpc>
                <a:spcPct val="107000"/>
              </a:lnSpc>
              <a:spcBef>
                <a:spcPts val="200"/>
              </a:spcBef>
              <a:buNone/>
            </a:pPr>
            <a:r>
              <a:rPr lang="en-GB" u="sng" dirty="0"/>
              <a:t>Topic / hotfix</a:t>
            </a:r>
            <a:br>
              <a:rPr lang="en-GB" sz="3200" b="1" i="1" dirty="0">
                <a:solidFill>
                  <a:srgbClr val="2F5496"/>
                </a:solidFill>
                <a:effectLst/>
                <a:latin typeface="IBM Plex Sans" panose="020B0503050203000203" pitchFamily="34" charset="0"/>
                <a:ea typeface="Yu Gothic Light" panose="020B0300000000000000" pitchFamily="34" charset="-128"/>
                <a:cs typeface="Times New Roman" panose="02020603050405020304" pitchFamily="18" charset="0"/>
              </a:rPr>
            </a:br>
            <a:r>
              <a:rPr lang="en-GB" sz="2000" dirty="0">
                <a:effectLst/>
                <a:highlight>
                  <a:srgbClr val="00FFFF"/>
                </a:highlight>
                <a:latin typeface="IBM Plex Sans" panose="020B0503050203000203" pitchFamily="34" charset="0"/>
                <a:ea typeface="Calibri" panose="020F0502020204030204" pitchFamily="34" charset="0"/>
                <a:cs typeface="Arial" panose="020B0604020202020204" pitchFamily="34" charset="0"/>
              </a:rPr>
              <a:t>&lt;branch category&gt;</a:t>
            </a:r>
            <a:r>
              <a:rPr lang="en-GB" sz="2000" dirty="0">
                <a:effectLst/>
                <a:latin typeface="IBM Plex Sans" panose="020B0503050203000203" pitchFamily="34" charset="0"/>
                <a:ea typeface="Calibri" panose="020F0502020204030204" pitchFamily="34" charset="0"/>
                <a:cs typeface="Arial" panose="020B0604020202020204" pitchFamily="34" charset="0"/>
              </a:rPr>
              <a:t>/</a:t>
            </a:r>
            <a:r>
              <a:rPr lang="en-GB" sz="2000" b="1" dirty="0">
                <a:solidFill>
                  <a:schemeClr val="bg2"/>
                </a:solidFill>
                <a:effectLst/>
                <a:highlight>
                  <a:srgbClr val="FF0000"/>
                </a:highlight>
                <a:latin typeface="IBM Plex Sans" panose="020B0503050203000203" pitchFamily="34" charset="0"/>
                <a:ea typeface="Calibri" panose="020F0502020204030204" pitchFamily="34" charset="0"/>
                <a:cs typeface="Arial" panose="020B0604020202020204" pitchFamily="34" charset="0"/>
              </a:rPr>
              <a:t>&lt;hot fixed release&gt;</a:t>
            </a:r>
            <a:r>
              <a:rPr lang="en-GB" sz="2000" dirty="0">
                <a:effectLst/>
                <a:latin typeface="IBM Plex Sans" panose="020B0503050203000203" pitchFamily="34" charset="0"/>
                <a:ea typeface="Calibri" panose="020F0502020204030204" pitchFamily="34" charset="0"/>
                <a:cs typeface="Arial" panose="020B0604020202020204" pitchFamily="34" charset="0"/>
              </a:rPr>
              <a:t>-</a:t>
            </a:r>
            <a:r>
              <a:rPr lang="en-GB" sz="2000" dirty="0">
                <a:effectLst/>
                <a:highlight>
                  <a:srgbClr val="C0C0C0"/>
                </a:highlight>
                <a:latin typeface="IBM Plex Sans" panose="020B0503050203000203" pitchFamily="34" charset="0"/>
                <a:ea typeface="Calibri" panose="020F0502020204030204" pitchFamily="34" charset="0"/>
                <a:cs typeface="Arial" panose="020B0604020202020204" pitchFamily="34" charset="0"/>
              </a:rPr>
              <a:t>&lt;</a:t>
            </a:r>
            <a:r>
              <a:rPr lang="en-GB" sz="2000" dirty="0" err="1">
                <a:effectLst/>
                <a:highlight>
                  <a:srgbClr val="C0C0C0"/>
                </a:highlight>
                <a:latin typeface="IBM Plex Sans" panose="020B0503050203000203" pitchFamily="34" charset="0"/>
                <a:ea typeface="Calibri" panose="020F0502020204030204" pitchFamily="34" charset="0"/>
                <a:cs typeface="Arial" panose="020B0604020202020204" pitchFamily="34" charset="0"/>
              </a:rPr>
              <a:t>TicketId</a:t>
            </a:r>
            <a:r>
              <a:rPr lang="en-GB" sz="2000" dirty="0">
                <a:effectLst/>
                <a:highlight>
                  <a:srgbClr val="C0C0C0"/>
                </a:highlight>
                <a:latin typeface="IBM Plex Sans" panose="020B0503050203000203" pitchFamily="34" charset="0"/>
                <a:ea typeface="Calibri" panose="020F0502020204030204" pitchFamily="34" charset="0"/>
                <a:cs typeface="Arial" panose="020B0604020202020204" pitchFamily="34" charset="0"/>
              </a:rPr>
              <a:t>&gt;</a:t>
            </a:r>
            <a:r>
              <a:rPr lang="en-GB" sz="2000" dirty="0">
                <a:effectLst/>
                <a:latin typeface="IBM Plex Sans" panose="020B0503050203000203" pitchFamily="34" charset="0"/>
                <a:ea typeface="Calibri" panose="020F0502020204030204" pitchFamily="34" charset="0"/>
                <a:cs typeface="Arial" panose="020B0604020202020204" pitchFamily="34" charset="0"/>
              </a:rPr>
              <a:t>-</a:t>
            </a:r>
            <a:r>
              <a:rPr lang="en-GB" sz="2000" dirty="0" err="1">
                <a:effectLst/>
                <a:highlight>
                  <a:srgbClr val="00FF00"/>
                </a:highlight>
                <a:latin typeface="IBM Plex Sans" panose="020B0503050203000203" pitchFamily="34" charset="0"/>
                <a:ea typeface="Calibri" panose="020F0502020204030204" pitchFamily="34" charset="0"/>
                <a:cs typeface="Arial" panose="020B0604020202020204" pitchFamily="34" charset="0"/>
              </a:rPr>
              <a:t>PascalCasingDescription</a:t>
            </a:r>
            <a:endParaRPr lang="en-GB" sz="2000" dirty="0">
              <a:effectLst/>
              <a:highlight>
                <a:srgbClr val="00FF00"/>
              </a:highlight>
              <a:latin typeface="IBM Plex Sans" panose="020B0503050203000203" pitchFamily="34" charset="0"/>
              <a:ea typeface="Calibri" panose="020F0502020204030204" pitchFamily="34" charset="0"/>
              <a:cs typeface="Arial" panose="020B0604020202020204" pitchFamily="34" charset="0"/>
            </a:endParaRPr>
          </a:p>
          <a:p>
            <a:pPr marL="0" indent="0">
              <a:lnSpc>
                <a:spcPct val="107000"/>
              </a:lnSpc>
              <a:spcBef>
                <a:spcPts val="200"/>
              </a:spcBef>
              <a:buNone/>
            </a:pPr>
            <a:endParaRPr lang="en-GB" dirty="0"/>
          </a:p>
          <a:p>
            <a:pPr marL="0" indent="0">
              <a:lnSpc>
                <a:spcPct val="107000"/>
              </a:lnSpc>
              <a:spcBef>
                <a:spcPts val="200"/>
              </a:spcBef>
              <a:buNone/>
            </a:pPr>
            <a:r>
              <a:rPr lang="en-GB" dirty="0"/>
              <a:t>hotfix/s100-mms12220-FireFighting</a:t>
            </a:r>
          </a:p>
          <a:p>
            <a:pPr marL="0" indent="0">
              <a:lnSpc>
                <a:spcPct val="107000"/>
              </a:lnSpc>
              <a:spcBef>
                <a:spcPts val="200"/>
              </a:spcBef>
              <a:buNone/>
            </a:pPr>
            <a:r>
              <a:rPr lang="en-GB" dirty="0"/>
              <a:t>topic/mms12345-MyDescription</a:t>
            </a:r>
          </a:p>
          <a:p>
            <a:pPr>
              <a:lnSpc>
                <a:spcPct val="107000"/>
              </a:lnSpc>
              <a:spcBef>
                <a:spcPts val="200"/>
              </a:spcBef>
            </a:pPr>
            <a:endParaRPr lang="en-GB" sz="3200" b="1" i="1" dirty="0">
              <a:solidFill>
                <a:srgbClr val="2F5496"/>
              </a:solidFill>
              <a:effectLst/>
              <a:latin typeface="IBM Plex Sans" panose="020B0503050203000203" pitchFamily="34" charset="0"/>
              <a:ea typeface="Yu Gothic Light" panose="020B0300000000000000" pitchFamily="34" charset="-128"/>
              <a:cs typeface="Times New Roman" panose="02020603050405020304" pitchFamily="18" charset="0"/>
            </a:endParaRPr>
          </a:p>
          <a:p>
            <a:pPr marL="0" indent="0">
              <a:lnSpc>
                <a:spcPct val="107000"/>
              </a:lnSpc>
              <a:spcBef>
                <a:spcPts val="200"/>
              </a:spcBef>
              <a:buNone/>
            </a:pPr>
            <a:r>
              <a:rPr lang="en-GB" u="sng" dirty="0"/>
              <a:t>Release branch</a:t>
            </a:r>
            <a:br>
              <a:rPr lang="en-GB" sz="3200" b="1" i="1" dirty="0">
                <a:solidFill>
                  <a:srgbClr val="2F5496"/>
                </a:solidFill>
                <a:effectLst/>
                <a:latin typeface="IBM Plex Sans" panose="020B0503050203000203" pitchFamily="34" charset="0"/>
                <a:ea typeface="Yu Gothic Light" panose="020B0300000000000000" pitchFamily="34" charset="-128"/>
                <a:cs typeface="Times New Roman" panose="02020603050405020304" pitchFamily="18" charset="0"/>
              </a:rPr>
            </a:br>
            <a:r>
              <a:rPr lang="en-GB" sz="2000" dirty="0">
                <a:effectLst/>
                <a:highlight>
                  <a:srgbClr val="00FFFF"/>
                </a:highlight>
                <a:latin typeface="IBM Plex Sans" panose="020B0503050203000203" pitchFamily="34" charset="0"/>
                <a:ea typeface="Calibri" panose="020F0502020204030204" pitchFamily="34" charset="0"/>
                <a:cs typeface="Arial" panose="020B0604020202020204" pitchFamily="34" charset="0"/>
              </a:rPr>
              <a:t>&lt;branch category&gt;</a:t>
            </a:r>
            <a:r>
              <a:rPr lang="en-GB" sz="2000" dirty="0">
                <a:effectLst/>
                <a:latin typeface="IBM Plex Sans" panose="020B0503050203000203" pitchFamily="34" charset="0"/>
                <a:ea typeface="Calibri" panose="020F0502020204030204" pitchFamily="34" charset="0"/>
                <a:cs typeface="Arial" panose="020B0604020202020204" pitchFamily="34" charset="0"/>
              </a:rPr>
              <a:t>/</a:t>
            </a:r>
            <a:r>
              <a:rPr lang="en-GB" sz="2000" b="1" dirty="0">
                <a:solidFill>
                  <a:schemeClr val="bg2"/>
                </a:solidFill>
                <a:effectLst/>
                <a:highlight>
                  <a:srgbClr val="000080"/>
                </a:highlight>
                <a:latin typeface="IBM Plex Sans" panose="020B0503050203000203" pitchFamily="34" charset="0"/>
                <a:ea typeface="Calibri" panose="020F0502020204030204" pitchFamily="34" charset="0"/>
                <a:cs typeface="Arial" panose="020B0604020202020204" pitchFamily="34" charset="0"/>
              </a:rPr>
              <a:t>&lt;unique identification&gt;</a:t>
            </a:r>
          </a:p>
          <a:p>
            <a:pPr marL="0" indent="0">
              <a:lnSpc>
                <a:spcPct val="107000"/>
              </a:lnSpc>
              <a:spcBef>
                <a:spcPts val="200"/>
              </a:spcBef>
              <a:buNone/>
            </a:pPr>
            <a:endParaRPr lang="en-GB" sz="2000" dirty="0">
              <a:highlight>
                <a:srgbClr val="FF0000"/>
              </a:highlight>
              <a:latin typeface="IBM Plex Sans" panose="020B0503050203000203" pitchFamily="34" charset="0"/>
              <a:ea typeface="Calibri" panose="020F0502020204030204" pitchFamily="34" charset="0"/>
              <a:cs typeface="Arial" panose="020B0604020202020204" pitchFamily="34" charset="0"/>
            </a:endParaRPr>
          </a:p>
          <a:p>
            <a:pPr marL="0" indent="0">
              <a:lnSpc>
                <a:spcPct val="107000"/>
              </a:lnSpc>
              <a:spcBef>
                <a:spcPts val="200"/>
              </a:spcBef>
              <a:buNone/>
            </a:pPr>
            <a:r>
              <a:rPr lang="en-GB" dirty="0"/>
              <a:t>release/s100</a:t>
            </a:r>
          </a:p>
          <a:p>
            <a:pPr marL="0" indent="0">
              <a:lnSpc>
                <a:spcPct val="107000"/>
              </a:lnSpc>
              <a:spcBef>
                <a:spcPts val="200"/>
              </a:spcBef>
              <a:buNone/>
            </a:pPr>
            <a:endParaRPr lang="LID4096" sz="4400" dirty="0">
              <a:latin typeface="IBM Plex Sans" panose="020B0503050203000203" pitchFamily="34" charset="0"/>
            </a:endParaRPr>
          </a:p>
        </p:txBody>
      </p:sp>
      <p:sp>
        <p:nvSpPr>
          <p:cNvPr id="3" name="Title 2">
            <a:extLst>
              <a:ext uri="{FF2B5EF4-FFF2-40B4-BE49-F238E27FC236}">
                <a16:creationId xmlns:a16="http://schemas.microsoft.com/office/drawing/2014/main" id="{357D2568-F9A3-67D4-2BDB-AED7898A230D}"/>
              </a:ext>
            </a:extLst>
          </p:cNvPr>
          <p:cNvSpPr>
            <a:spLocks noGrp="1"/>
          </p:cNvSpPr>
          <p:nvPr>
            <p:ph type="title"/>
          </p:nvPr>
        </p:nvSpPr>
        <p:spPr/>
        <p:txBody>
          <a:bodyPr/>
          <a:lstStyle/>
          <a:p>
            <a:r>
              <a:rPr lang="en-GB" dirty="0"/>
              <a:t>Create a branch naming convention</a:t>
            </a:r>
          </a:p>
        </p:txBody>
      </p:sp>
    </p:spTree>
    <p:extLst>
      <p:ext uri="{BB962C8B-B14F-4D97-AF65-F5344CB8AC3E}">
        <p14:creationId xmlns:p14="http://schemas.microsoft.com/office/powerpoint/2010/main" val="196966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C2152E-5B7A-E384-C9CD-81839E473A06}"/>
              </a:ext>
            </a:extLst>
          </p:cNvPr>
          <p:cNvGrpSpPr/>
          <p:nvPr/>
        </p:nvGrpSpPr>
        <p:grpSpPr>
          <a:xfrm>
            <a:off x="797975" y="1763524"/>
            <a:ext cx="497011" cy="1437173"/>
            <a:chOff x="1136057" y="1763524"/>
            <a:chExt cx="576946" cy="1437173"/>
          </a:xfrm>
        </p:grpSpPr>
        <p:cxnSp>
          <p:nvCxnSpPr>
            <p:cNvPr id="71" name="Straight Connector 70">
              <a:extLst>
                <a:ext uri="{FF2B5EF4-FFF2-40B4-BE49-F238E27FC236}">
                  <a16:creationId xmlns:a16="http://schemas.microsoft.com/office/drawing/2014/main" id="{0F173D79-A3B6-7CBD-050C-8DD9826D66CE}"/>
                </a:ext>
              </a:extLst>
            </p:cNvPr>
            <p:cNvCxnSpPr>
              <a:cxnSpLocks/>
            </p:cNvCxnSpPr>
            <p:nvPr/>
          </p:nvCxnSpPr>
          <p:spPr>
            <a:xfrm>
              <a:off x="1424530" y="1763524"/>
              <a:ext cx="0" cy="1433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20E6A1-8676-343E-1931-10A0E11A63E1}"/>
                </a:ext>
              </a:extLst>
            </p:cNvPr>
            <p:cNvCxnSpPr/>
            <p:nvPr/>
          </p:nvCxnSpPr>
          <p:spPr>
            <a:xfrm>
              <a:off x="1424530" y="1763524"/>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6D13E2-D4D0-54F2-8E6B-30E6B7CD55B7}"/>
                </a:ext>
              </a:extLst>
            </p:cNvPr>
            <p:cNvCxnSpPr/>
            <p:nvPr/>
          </p:nvCxnSpPr>
          <p:spPr>
            <a:xfrm>
              <a:off x="1424530" y="2516716"/>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355D8A-B567-3599-3DBC-D6668ED88213}"/>
                </a:ext>
              </a:extLst>
            </p:cNvPr>
            <p:cNvCxnSpPr/>
            <p:nvPr/>
          </p:nvCxnSpPr>
          <p:spPr>
            <a:xfrm>
              <a:off x="1424530" y="3200697"/>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352611-E655-323E-2CEC-9848B5E1F49C}"/>
                </a:ext>
              </a:extLst>
            </p:cNvPr>
            <p:cNvCxnSpPr/>
            <p:nvPr/>
          </p:nvCxnSpPr>
          <p:spPr>
            <a:xfrm>
              <a:off x="1136057" y="2516716"/>
              <a:ext cx="28847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AE0493E-A064-1B15-453D-9520138DA116}"/>
              </a:ext>
            </a:extLst>
          </p:cNvPr>
          <p:cNvGrpSpPr/>
          <p:nvPr/>
        </p:nvGrpSpPr>
        <p:grpSpPr>
          <a:xfrm>
            <a:off x="10290470" y="3074957"/>
            <a:ext cx="1038148" cy="1477234"/>
            <a:chOff x="10290470" y="3074957"/>
            <a:chExt cx="1038148" cy="1477234"/>
          </a:xfrm>
        </p:grpSpPr>
        <p:cxnSp>
          <p:nvCxnSpPr>
            <p:cNvPr id="92" name="Straight Arrow Connector 91">
              <a:extLst>
                <a:ext uri="{FF2B5EF4-FFF2-40B4-BE49-F238E27FC236}">
                  <a16:creationId xmlns:a16="http://schemas.microsoft.com/office/drawing/2014/main" id="{09CCB530-6B34-C582-81E6-3BB9D5FF6FD2}"/>
                </a:ext>
              </a:extLst>
            </p:cNvPr>
            <p:cNvCxnSpPr>
              <a:cxnSpLocks/>
            </p:cNvCxnSpPr>
            <p:nvPr/>
          </p:nvCxnSpPr>
          <p:spPr>
            <a:xfrm>
              <a:off x="10572974" y="3097955"/>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3" name="Freeform 9">
              <a:extLst>
                <a:ext uri="{FF2B5EF4-FFF2-40B4-BE49-F238E27FC236}">
                  <a16:creationId xmlns:a16="http://schemas.microsoft.com/office/drawing/2014/main" id="{7063905E-7193-9955-A61A-564548213E9B}"/>
                </a:ext>
              </a:extLst>
            </p:cNvPr>
            <p:cNvSpPr>
              <a:spLocks noChangeArrowheads="1"/>
            </p:cNvSpPr>
            <p:nvPr/>
          </p:nvSpPr>
          <p:spPr bwMode="auto">
            <a:xfrm>
              <a:off x="10378721" y="3735216"/>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a:p>
          </p:txBody>
        </p:sp>
        <p:pic>
          <p:nvPicPr>
            <p:cNvPr id="94" name="Graphic 93">
              <a:extLst>
                <a:ext uri="{FF2B5EF4-FFF2-40B4-BE49-F238E27FC236}">
                  <a16:creationId xmlns:a16="http://schemas.microsoft.com/office/drawing/2014/main" id="{E791C45E-9B42-1D00-2971-43F1DBD72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5125" y="3074957"/>
              <a:ext cx="252830" cy="320662"/>
            </a:xfrm>
            <a:prstGeom prst="rect">
              <a:avLst/>
            </a:prstGeom>
          </p:spPr>
        </p:pic>
        <p:sp>
          <p:nvSpPr>
            <p:cNvPr id="98" name="Subtitle 2">
              <a:extLst>
                <a:ext uri="{FF2B5EF4-FFF2-40B4-BE49-F238E27FC236}">
                  <a16:creationId xmlns:a16="http://schemas.microsoft.com/office/drawing/2014/main" id="{6BCF09EB-75E3-B6EA-AB11-1B57C18D87D3}"/>
                </a:ext>
              </a:extLst>
            </p:cNvPr>
            <p:cNvSpPr txBox="1">
              <a:spLocks/>
            </p:cNvSpPr>
            <p:nvPr/>
          </p:nvSpPr>
          <p:spPr>
            <a:xfrm>
              <a:off x="10290470" y="4141275"/>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Staging</a:t>
              </a:r>
            </a:p>
          </p:txBody>
        </p:sp>
      </p:grpSp>
      <p:grpSp>
        <p:nvGrpSpPr>
          <p:cNvPr id="24" name="Group 23">
            <a:extLst>
              <a:ext uri="{FF2B5EF4-FFF2-40B4-BE49-F238E27FC236}">
                <a16:creationId xmlns:a16="http://schemas.microsoft.com/office/drawing/2014/main" id="{4C4DA43A-D8DC-8705-BFD7-964D7EBFA6E0}"/>
              </a:ext>
            </a:extLst>
          </p:cNvPr>
          <p:cNvGrpSpPr/>
          <p:nvPr/>
        </p:nvGrpSpPr>
        <p:grpSpPr>
          <a:xfrm>
            <a:off x="9667693" y="4608162"/>
            <a:ext cx="1581473" cy="1489192"/>
            <a:chOff x="9667693" y="4608162"/>
            <a:chExt cx="1581473" cy="1489192"/>
          </a:xfrm>
        </p:grpSpPr>
        <p:sp>
          <p:nvSpPr>
            <p:cNvPr id="95" name="Freeform 9">
              <a:extLst>
                <a:ext uri="{FF2B5EF4-FFF2-40B4-BE49-F238E27FC236}">
                  <a16:creationId xmlns:a16="http://schemas.microsoft.com/office/drawing/2014/main" id="{0647AFB6-48F9-B862-3DBF-384D1978B6CC}"/>
                </a:ext>
              </a:extLst>
            </p:cNvPr>
            <p:cNvSpPr>
              <a:spLocks noChangeArrowheads="1"/>
            </p:cNvSpPr>
            <p:nvPr/>
          </p:nvSpPr>
          <p:spPr bwMode="auto">
            <a:xfrm>
              <a:off x="10388857" y="5285237"/>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dirty="0"/>
            </a:p>
          </p:txBody>
        </p:sp>
        <p:pic>
          <p:nvPicPr>
            <p:cNvPr id="101" name="Graphic 100" descr="Checkbox Checked with solid fill">
              <a:extLst>
                <a:ext uri="{FF2B5EF4-FFF2-40B4-BE49-F238E27FC236}">
                  <a16:creationId xmlns:a16="http://schemas.microsoft.com/office/drawing/2014/main" id="{29584F0B-3979-D934-854C-1481C3E34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3699" y="4895669"/>
              <a:ext cx="510636" cy="510636"/>
            </a:xfrm>
            <a:prstGeom prst="rect">
              <a:avLst/>
            </a:prstGeom>
          </p:spPr>
        </p:pic>
        <p:sp>
          <p:nvSpPr>
            <p:cNvPr id="102" name="Subtitle 2">
              <a:extLst>
                <a:ext uri="{FF2B5EF4-FFF2-40B4-BE49-F238E27FC236}">
                  <a16:creationId xmlns:a16="http://schemas.microsoft.com/office/drawing/2014/main" id="{7BD7C957-8735-B1E9-AACC-3486BE1B7B6E}"/>
                </a:ext>
              </a:extLst>
            </p:cNvPr>
            <p:cNvSpPr txBox="1">
              <a:spLocks/>
            </p:cNvSpPr>
            <p:nvPr/>
          </p:nvSpPr>
          <p:spPr>
            <a:xfrm>
              <a:off x="9667693" y="5175948"/>
              <a:ext cx="821917"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Drift check</a:t>
              </a:r>
            </a:p>
          </p:txBody>
        </p:sp>
        <p:cxnSp>
          <p:nvCxnSpPr>
            <p:cNvPr id="106" name="Straight Arrow Connector 105">
              <a:extLst>
                <a:ext uri="{FF2B5EF4-FFF2-40B4-BE49-F238E27FC236}">
                  <a16:creationId xmlns:a16="http://schemas.microsoft.com/office/drawing/2014/main" id="{77A062B9-F684-D9E9-9D4E-4C310C9BA740}"/>
                </a:ext>
              </a:extLst>
            </p:cNvPr>
            <p:cNvCxnSpPr>
              <a:cxnSpLocks/>
            </p:cNvCxnSpPr>
            <p:nvPr/>
          </p:nvCxnSpPr>
          <p:spPr>
            <a:xfrm>
              <a:off x="10590676" y="4608162"/>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D448FBA-9A9A-737A-335F-792284DD1528}"/>
                </a:ext>
              </a:extLst>
            </p:cNvPr>
            <p:cNvSpPr txBox="1">
              <a:spLocks/>
            </p:cNvSpPr>
            <p:nvPr/>
          </p:nvSpPr>
          <p:spPr>
            <a:xfrm>
              <a:off x="10211018" y="5686438"/>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Production</a:t>
              </a:r>
            </a:p>
          </p:txBody>
        </p:sp>
      </p:grpSp>
      <p:grpSp>
        <p:nvGrpSpPr>
          <p:cNvPr id="19" name="Group 18">
            <a:extLst>
              <a:ext uri="{FF2B5EF4-FFF2-40B4-BE49-F238E27FC236}">
                <a16:creationId xmlns:a16="http://schemas.microsoft.com/office/drawing/2014/main" id="{FEB8F618-B7A1-E192-1765-C17B7856508A}"/>
              </a:ext>
            </a:extLst>
          </p:cNvPr>
          <p:cNvGrpSpPr/>
          <p:nvPr/>
        </p:nvGrpSpPr>
        <p:grpSpPr>
          <a:xfrm>
            <a:off x="8558345" y="1284110"/>
            <a:ext cx="2781679" cy="1749628"/>
            <a:chOff x="8558345" y="1284110"/>
            <a:chExt cx="2781679" cy="1749628"/>
          </a:xfrm>
        </p:grpSpPr>
        <p:sp>
          <p:nvSpPr>
            <p:cNvPr id="51" name="Freeform: Shape 50">
              <a:extLst>
                <a:ext uri="{FF2B5EF4-FFF2-40B4-BE49-F238E27FC236}">
                  <a16:creationId xmlns:a16="http://schemas.microsoft.com/office/drawing/2014/main" id="{1B40FCE9-EECF-D95E-7D38-5476C7CA6BF3}"/>
                </a:ext>
              </a:extLst>
            </p:cNvPr>
            <p:cNvSpPr/>
            <p:nvPr/>
          </p:nvSpPr>
          <p:spPr>
            <a:xfrm>
              <a:off x="10180179" y="2141172"/>
              <a:ext cx="701578" cy="512740"/>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53" name="Subtitle 2">
              <a:extLst>
                <a:ext uri="{FF2B5EF4-FFF2-40B4-BE49-F238E27FC236}">
                  <a16:creationId xmlns:a16="http://schemas.microsoft.com/office/drawing/2014/main" id="{6A2C8656-D6B6-1D36-2901-C2C3A6646BDE}"/>
                </a:ext>
              </a:extLst>
            </p:cNvPr>
            <p:cNvSpPr txBox="1">
              <a:spLocks/>
            </p:cNvSpPr>
            <p:nvPr/>
          </p:nvSpPr>
          <p:spPr>
            <a:xfrm>
              <a:off x="9977200" y="2611910"/>
              <a:ext cx="13628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Close Pull request and merge to main</a:t>
              </a:r>
            </a:p>
          </p:txBody>
        </p:sp>
        <p:sp>
          <p:nvSpPr>
            <p:cNvPr id="54" name="Freeform 9">
              <a:extLst>
                <a:ext uri="{FF2B5EF4-FFF2-40B4-BE49-F238E27FC236}">
                  <a16:creationId xmlns:a16="http://schemas.microsoft.com/office/drawing/2014/main" id="{C3B45165-B8BB-7944-ACA6-1C1D4E6AEC14}"/>
                </a:ext>
              </a:extLst>
            </p:cNvPr>
            <p:cNvSpPr>
              <a:spLocks noChangeArrowheads="1"/>
            </p:cNvSpPr>
            <p:nvPr/>
          </p:nvSpPr>
          <p:spPr bwMode="auto">
            <a:xfrm>
              <a:off x="8788375" y="2183501"/>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pic>
          <p:nvPicPr>
            <p:cNvPr id="56" name="Graphic 55" descr="Checkbox Checked with solid fill">
              <a:extLst>
                <a:ext uri="{FF2B5EF4-FFF2-40B4-BE49-F238E27FC236}">
                  <a16:creationId xmlns:a16="http://schemas.microsoft.com/office/drawing/2014/main" id="{26715BA7-AD31-A54F-4313-F984A6F24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1390" y="2432299"/>
              <a:ext cx="510636" cy="510636"/>
            </a:xfrm>
            <a:prstGeom prst="rect">
              <a:avLst/>
            </a:prstGeom>
          </p:spPr>
        </p:pic>
        <p:cxnSp>
          <p:nvCxnSpPr>
            <p:cNvPr id="60" name="Straight Arrow Connector 59">
              <a:extLst>
                <a:ext uri="{FF2B5EF4-FFF2-40B4-BE49-F238E27FC236}">
                  <a16:creationId xmlns:a16="http://schemas.microsoft.com/office/drawing/2014/main" id="{3FBFEE7F-21B2-31FA-31FB-07D587124310}"/>
                </a:ext>
              </a:extLst>
            </p:cNvPr>
            <p:cNvCxnSpPr>
              <a:cxnSpLocks/>
            </p:cNvCxnSpPr>
            <p:nvPr/>
          </p:nvCxnSpPr>
          <p:spPr>
            <a:xfrm>
              <a:off x="9521408" y="2450468"/>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1" name="Freeform 45">
              <a:extLst>
                <a:ext uri="{FF2B5EF4-FFF2-40B4-BE49-F238E27FC236}">
                  <a16:creationId xmlns:a16="http://schemas.microsoft.com/office/drawing/2014/main" id="{9B22941E-2D9C-623F-148F-D997D6CCF894}"/>
                </a:ext>
              </a:extLst>
            </p:cNvPr>
            <p:cNvSpPr>
              <a:spLocks noChangeArrowheads="1"/>
            </p:cNvSpPr>
            <p:nvPr/>
          </p:nvSpPr>
          <p:spPr bwMode="auto">
            <a:xfrm>
              <a:off x="10378721" y="2203780"/>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sp>
          <p:nvSpPr>
            <p:cNvPr id="62" name="Subtitle 2">
              <a:extLst>
                <a:ext uri="{FF2B5EF4-FFF2-40B4-BE49-F238E27FC236}">
                  <a16:creationId xmlns:a16="http://schemas.microsoft.com/office/drawing/2014/main" id="{12F25B05-CEA2-E4AA-B633-9C7A3C011082}"/>
                </a:ext>
              </a:extLst>
            </p:cNvPr>
            <p:cNvSpPr txBox="1">
              <a:spLocks/>
            </p:cNvSpPr>
            <p:nvPr/>
          </p:nvSpPr>
          <p:spPr>
            <a:xfrm>
              <a:off x="9402635" y="2232852"/>
              <a:ext cx="73638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Approve</a:t>
              </a:r>
            </a:p>
          </p:txBody>
        </p:sp>
        <p:sp>
          <p:nvSpPr>
            <p:cNvPr id="52" name="Subtitle 2">
              <a:extLst>
                <a:ext uri="{FF2B5EF4-FFF2-40B4-BE49-F238E27FC236}">
                  <a16:creationId xmlns:a16="http://schemas.microsoft.com/office/drawing/2014/main" id="{3EA07968-CCFD-45AD-97B2-86EEB226F267}"/>
                </a:ext>
              </a:extLst>
            </p:cNvPr>
            <p:cNvSpPr txBox="1">
              <a:spLocks/>
            </p:cNvSpPr>
            <p:nvPr/>
          </p:nvSpPr>
          <p:spPr>
            <a:xfrm>
              <a:off x="8663391" y="2666955"/>
              <a:ext cx="663585"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Test</a:t>
              </a:r>
            </a:p>
          </p:txBody>
        </p:sp>
        <p:cxnSp>
          <p:nvCxnSpPr>
            <p:cNvPr id="113" name="Straight Connector 112">
              <a:extLst>
                <a:ext uri="{FF2B5EF4-FFF2-40B4-BE49-F238E27FC236}">
                  <a16:creationId xmlns:a16="http://schemas.microsoft.com/office/drawing/2014/main" id="{7A12045D-58E4-EB8D-4D4F-CDCFD2E4DEA2}"/>
                </a:ext>
              </a:extLst>
            </p:cNvPr>
            <p:cNvCxnSpPr/>
            <p:nvPr/>
          </p:nvCxnSpPr>
          <p:spPr>
            <a:xfrm flipV="1">
              <a:off x="8877933"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008BB24-6256-3C5D-1987-66584ED06A99}"/>
                </a:ext>
              </a:extLst>
            </p:cNvPr>
            <p:cNvCxnSpPr/>
            <p:nvPr/>
          </p:nvCxnSpPr>
          <p:spPr>
            <a:xfrm flipV="1">
              <a:off x="9050324"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3" name="Subtitle 2">
              <a:extLst>
                <a:ext uri="{FF2B5EF4-FFF2-40B4-BE49-F238E27FC236}">
                  <a16:creationId xmlns:a16="http://schemas.microsoft.com/office/drawing/2014/main" id="{A7AFEB84-38F6-2DCF-8023-43C9A25D6ED9}"/>
                </a:ext>
              </a:extLst>
            </p:cNvPr>
            <p:cNvSpPr txBox="1">
              <a:spLocks/>
            </p:cNvSpPr>
            <p:nvPr/>
          </p:nvSpPr>
          <p:spPr>
            <a:xfrm>
              <a:off x="8558345" y="1284110"/>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44" name="Straight Arrow Connector 143">
              <a:extLst>
                <a:ext uri="{FF2B5EF4-FFF2-40B4-BE49-F238E27FC236}">
                  <a16:creationId xmlns:a16="http://schemas.microsoft.com/office/drawing/2014/main" id="{C1CDCB6C-1143-EC91-5F16-DF454F9B061A}"/>
                </a:ext>
              </a:extLst>
            </p:cNvPr>
            <p:cNvCxnSpPr>
              <a:cxnSpLocks/>
            </p:cNvCxnSpPr>
            <p:nvPr/>
          </p:nvCxnSpPr>
          <p:spPr>
            <a:xfrm>
              <a:off x="8952277" y="1706439"/>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775ED73D-1BA0-B8DC-074B-2C0D36731EB2}"/>
              </a:ext>
            </a:extLst>
          </p:cNvPr>
          <p:cNvCxnSpPr>
            <a:cxnSpLocks/>
            <a:endCxn id="12" idx="3"/>
          </p:cNvCxnSpPr>
          <p:nvPr/>
        </p:nvCxnSpPr>
        <p:spPr>
          <a:xfrm flipH="1" flipV="1">
            <a:off x="1055685" y="5523954"/>
            <a:ext cx="6512135" cy="37508"/>
          </a:xfrm>
          <a:prstGeom prst="straightConnector1">
            <a:avLst/>
          </a:prstGeom>
          <a:ln w="28575" cap="rnd">
            <a:solidFill>
              <a:schemeClr val="tx1"/>
            </a:solidFill>
            <a:prstDash val="sysDash"/>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D17FD0-1C88-2526-E941-3549A3ECE359}"/>
              </a:ext>
            </a:extLst>
          </p:cNvPr>
          <p:cNvGrpSpPr/>
          <p:nvPr/>
        </p:nvGrpSpPr>
        <p:grpSpPr>
          <a:xfrm>
            <a:off x="56493" y="2395775"/>
            <a:ext cx="1371687" cy="3469062"/>
            <a:chOff x="448384" y="2395775"/>
            <a:chExt cx="1371687" cy="3469062"/>
          </a:xfrm>
        </p:grpSpPr>
        <p:grpSp>
          <p:nvGrpSpPr>
            <p:cNvPr id="10" name="Group 9">
              <a:extLst>
                <a:ext uri="{FF2B5EF4-FFF2-40B4-BE49-F238E27FC236}">
                  <a16:creationId xmlns:a16="http://schemas.microsoft.com/office/drawing/2014/main" id="{3078B00E-0F1C-BECB-D0C7-D83956EFAF51}"/>
                </a:ext>
              </a:extLst>
            </p:cNvPr>
            <p:cNvGrpSpPr/>
            <p:nvPr/>
          </p:nvGrpSpPr>
          <p:grpSpPr>
            <a:xfrm rot="5400000">
              <a:off x="661348" y="5078608"/>
              <a:ext cx="719302" cy="853155"/>
              <a:chOff x="4246194" y="236259"/>
              <a:chExt cx="591996" cy="544851"/>
            </a:xfrm>
          </p:grpSpPr>
          <p:sp>
            <p:nvSpPr>
              <p:cNvPr id="11" name="Cylinder 10">
                <a:extLst>
                  <a:ext uri="{FF2B5EF4-FFF2-40B4-BE49-F238E27FC236}">
                    <a16:creationId xmlns:a16="http://schemas.microsoft.com/office/drawing/2014/main" id="{7E9B28E5-FB58-B635-0E8A-6C078C9530EE}"/>
                  </a:ext>
                </a:extLst>
              </p:cNvPr>
              <p:cNvSpPr/>
              <p:nvPr/>
            </p:nvSpPr>
            <p:spPr>
              <a:xfrm rot="16200000">
                <a:off x="4347581" y="256596"/>
                <a:ext cx="389221" cy="591996"/>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DCD97651-4DD1-757E-E9A3-E1FCC0EB7B37}"/>
                  </a:ext>
                </a:extLst>
              </p:cNvPr>
              <p:cNvSpPr txBox="1"/>
              <p:nvPr/>
            </p:nvSpPr>
            <p:spPr>
              <a:xfrm rot="16200000">
                <a:off x="4285213" y="280711"/>
                <a:ext cx="544851" cy="455948"/>
              </a:xfrm>
              <a:prstGeom prst="rect">
                <a:avLst/>
              </a:prstGeom>
              <a:noFill/>
            </p:spPr>
            <p:txBody>
              <a:bodyPr wrap="square" rtlCol="0">
                <a:spAutoFit/>
              </a:bodyPr>
              <a:lstStyle/>
              <a:p>
                <a:r>
                  <a:rPr lang="en-GB" sz="1000" dirty="0">
                    <a:solidFill>
                      <a:schemeClr val="bg1"/>
                    </a:solidFill>
                  </a:rPr>
                  <a:t>Bugs, </a:t>
                </a:r>
              </a:p>
              <a:p>
                <a:r>
                  <a:rPr lang="en-GB" sz="1000" dirty="0">
                    <a:solidFill>
                      <a:schemeClr val="bg1"/>
                    </a:solidFill>
                  </a:rPr>
                  <a:t>Features</a:t>
                </a:r>
              </a:p>
              <a:p>
                <a:r>
                  <a:rPr lang="en-GB" sz="1000" dirty="0">
                    <a:solidFill>
                      <a:schemeClr val="bg1"/>
                    </a:solidFill>
                  </a:rPr>
                  <a:t>Requests</a:t>
                </a:r>
                <a:endParaRPr lang="en-US" sz="1000" dirty="0">
                  <a:solidFill>
                    <a:schemeClr val="bg1"/>
                  </a:solidFill>
                </a:endParaRPr>
              </a:p>
            </p:txBody>
          </p:sp>
        </p:grpSp>
        <p:sp>
          <p:nvSpPr>
            <p:cNvPr id="15" name="Oval 14">
              <a:extLst>
                <a:ext uri="{FF2B5EF4-FFF2-40B4-BE49-F238E27FC236}">
                  <a16:creationId xmlns:a16="http://schemas.microsoft.com/office/drawing/2014/main" id="{39498A1C-DA37-DFC8-3A87-17B16808494B}"/>
                </a:ext>
              </a:extLst>
            </p:cNvPr>
            <p:cNvSpPr/>
            <p:nvPr/>
          </p:nvSpPr>
          <p:spPr>
            <a:xfrm>
              <a:off x="812906" y="2395775"/>
              <a:ext cx="256308" cy="2563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6" name="Graphic 15" descr="Filter outline">
              <a:extLst>
                <a:ext uri="{FF2B5EF4-FFF2-40B4-BE49-F238E27FC236}">
                  <a16:creationId xmlns:a16="http://schemas.microsoft.com/office/drawing/2014/main" id="{1A53EEDB-315A-E661-6FA4-762B875AEC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02157" y="4322052"/>
              <a:ext cx="853155" cy="853155"/>
            </a:xfrm>
            <a:prstGeom prst="rect">
              <a:avLst/>
            </a:prstGeom>
          </p:spPr>
        </p:pic>
        <p:sp>
          <p:nvSpPr>
            <p:cNvPr id="39" name="Subtitle 2">
              <a:extLst>
                <a:ext uri="{FF2B5EF4-FFF2-40B4-BE49-F238E27FC236}">
                  <a16:creationId xmlns:a16="http://schemas.microsoft.com/office/drawing/2014/main" id="{29C45253-29BB-641C-BEF1-2CE949F4C5A2}"/>
                </a:ext>
              </a:extLst>
            </p:cNvPr>
            <p:cNvSpPr txBox="1">
              <a:spLocks/>
            </p:cNvSpPr>
            <p:nvPr/>
          </p:nvSpPr>
          <p:spPr>
            <a:xfrm>
              <a:off x="448384" y="2680649"/>
              <a:ext cx="914744" cy="35827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Start sprint</a:t>
              </a:r>
            </a:p>
          </p:txBody>
        </p:sp>
        <p:sp>
          <p:nvSpPr>
            <p:cNvPr id="85" name="Subtitle 2">
              <a:extLst>
                <a:ext uri="{FF2B5EF4-FFF2-40B4-BE49-F238E27FC236}">
                  <a16:creationId xmlns:a16="http://schemas.microsoft.com/office/drawing/2014/main" id="{7D382E61-F220-8391-9E59-2E573807D022}"/>
                </a:ext>
              </a:extLst>
            </p:cNvPr>
            <p:cNvSpPr txBox="1">
              <a:spLocks/>
            </p:cNvSpPr>
            <p:nvPr/>
          </p:nvSpPr>
          <p:spPr>
            <a:xfrm>
              <a:off x="942135" y="3798605"/>
              <a:ext cx="877936" cy="358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solidFill>
                    <a:srgbClr val="373737"/>
                  </a:solidFill>
                  <a:latin typeface="Roboto Bold" panose="02000000000000000000" pitchFamily="2" charset="0"/>
                  <a:ea typeface="Roboto Bold" panose="02000000000000000000" pitchFamily="2" charset="0"/>
                  <a:cs typeface="Arial" panose="020B0604020202020204" pitchFamily="34" charset="0"/>
                </a:rPr>
                <a:t>Plan</a:t>
              </a:r>
            </a:p>
          </p:txBody>
        </p:sp>
        <p:cxnSp>
          <p:nvCxnSpPr>
            <p:cNvPr id="160" name="Straight Connector 159">
              <a:extLst>
                <a:ext uri="{FF2B5EF4-FFF2-40B4-BE49-F238E27FC236}">
                  <a16:creationId xmlns:a16="http://schemas.microsoft.com/office/drawing/2014/main" id="{A2E574A9-D148-C5F7-6B84-F3F3E001F902}"/>
                </a:ext>
              </a:extLst>
            </p:cNvPr>
            <p:cNvCxnSpPr>
              <a:cxnSpLocks/>
              <a:endCxn id="16" idx="2"/>
            </p:cNvCxnSpPr>
            <p:nvPr/>
          </p:nvCxnSpPr>
          <p:spPr>
            <a:xfrm flipH="1">
              <a:off x="928734" y="3143885"/>
              <a:ext cx="12326" cy="11781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Subtitle 2">
              <a:extLst>
                <a:ext uri="{FF2B5EF4-FFF2-40B4-BE49-F238E27FC236}">
                  <a16:creationId xmlns:a16="http://schemas.microsoft.com/office/drawing/2014/main" id="{1F1BB4C2-FCE4-AB55-3E66-430EF55307FA}"/>
                </a:ext>
              </a:extLst>
            </p:cNvPr>
            <p:cNvSpPr txBox="1">
              <a:spLocks/>
            </p:cNvSpPr>
            <p:nvPr/>
          </p:nvSpPr>
          <p:spPr>
            <a:xfrm>
              <a:off x="905756" y="4494116"/>
              <a:ext cx="85315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Backlog tasks</a:t>
              </a:r>
            </a:p>
          </p:txBody>
        </p:sp>
        <p:sp>
          <p:nvSpPr>
            <p:cNvPr id="79" name="Oval 78">
              <a:extLst>
                <a:ext uri="{FF2B5EF4-FFF2-40B4-BE49-F238E27FC236}">
                  <a16:creationId xmlns:a16="http://schemas.microsoft.com/office/drawing/2014/main" id="{27CF9C3B-776C-F760-7B21-F4E39334DE95}"/>
                </a:ext>
              </a:extLst>
            </p:cNvPr>
            <p:cNvSpPr/>
            <p:nvPr/>
          </p:nvSpPr>
          <p:spPr>
            <a:xfrm>
              <a:off x="782620" y="3586798"/>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1</a:t>
              </a:r>
              <a:endParaRPr lang="en-US" sz="2000" b="0" dirty="0">
                <a:latin typeface="Roboto Bold" panose="02000000000000000000" pitchFamily="2" charset="0"/>
                <a:ea typeface="Roboto Bold" panose="02000000000000000000" pitchFamily="2" charset="0"/>
              </a:endParaRPr>
            </a:p>
          </p:txBody>
        </p:sp>
      </p:grpSp>
      <p:grpSp>
        <p:nvGrpSpPr>
          <p:cNvPr id="26" name="Group 25">
            <a:extLst>
              <a:ext uri="{FF2B5EF4-FFF2-40B4-BE49-F238E27FC236}">
                <a16:creationId xmlns:a16="http://schemas.microsoft.com/office/drawing/2014/main" id="{B6C25A8A-85B7-5268-2151-C0A93547DDA5}"/>
              </a:ext>
            </a:extLst>
          </p:cNvPr>
          <p:cNvGrpSpPr/>
          <p:nvPr/>
        </p:nvGrpSpPr>
        <p:grpSpPr>
          <a:xfrm>
            <a:off x="7351786" y="5388581"/>
            <a:ext cx="2808277" cy="735007"/>
            <a:chOff x="7351786" y="5388581"/>
            <a:chExt cx="2808277" cy="735007"/>
          </a:xfrm>
        </p:grpSpPr>
        <p:sp>
          <p:nvSpPr>
            <p:cNvPr id="166" name="Subtitle 2">
              <a:extLst>
                <a:ext uri="{FF2B5EF4-FFF2-40B4-BE49-F238E27FC236}">
                  <a16:creationId xmlns:a16="http://schemas.microsoft.com/office/drawing/2014/main" id="{25786EDA-B545-6242-97A1-B5DB843791D1}"/>
                </a:ext>
              </a:extLst>
            </p:cNvPr>
            <p:cNvSpPr txBox="1">
              <a:spLocks/>
            </p:cNvSpPr>
            <p:nvPr/>
          </p:nvSpPr>
          <p:spPr>
            <a:xfrm>
              <a:off x="7351786" y="5687228"/>
              <a:ext cx="1255826" cy="43636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Check</a:t>
              </a:r>
              <a:b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b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Monitor</a:t>
              </a:r>
            </a:p>
          </p:txBody>
        </p:sp>
        <p:grpSp>
          <p:nvGrpSpPr>
            <p:cNvPr id="25" name="Group 24">
              <a:extLst>
                <a:ext uri="{FF2B5EF4-FFF2-40B4-BE49-F238E27FC236}">
                  <a16:creationId xmlns:a16="http://schemas.microsoft.com/office/drawing/2014/main" id="{32D6A559-F5B8-7571-CAE7-9CCC87EAE2E5}"/>
                </a:ext>
              </a:extLst>
            </p:cNvPr>
            <p:cNvGrpSpPr/>
            <p:nvPr/>
          </p:nvGrpSpPr>
          <p:grpSpPr>
            <a:xfrm>
              <a:off x="7738137" y="5388581"/>
              <a:ext cx="2421926" cy="632497"/>
              <a:chOff x="7738137" y="5388581"/>
              <a:chExt cx="2421926" cy="632497"/>
            </a:xfrm>
          </p:grpSpPr>
          <p:pic>
            <p:nvPicPr>
              <p:cNvPr id="100" name="Graphic 99">
                <a:extLst>
                  <a:ext uri="{FF2B5EF4-FFF2-40B4-BE49-F238E27FC236}">
                    <a16:creationId xmlns:a16="http://schemas.microsoft.com/office/drawing/2014/main" id="{3503D070-7506-3999-95CA-3BF6F341E9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8137" y="5429183"/>
                <a:ext cx="521894" cy="328600"/>
              </a:xfrm>
              <a:prstGeom prst="rect">
                <a:avLst/>
              </a:prstGeom>
            </p:spPr>
          </p:pic>
          <p:cxnSp>
            <p:nvCxnSpPr>
              <p:cNvPr id="156" name="Straight Arrow Connector 155">
                <a:extLst>
                  <a:ext uri="{FF2B5EF4-FFF2-40B4-BE49-F238E27FC236}">
                    <a16:creationId xmlns:a16="http://schemas.microsoft.com/office/drawing/2014/main" id="{CA18B1F4-A17C-F3C5-CA94-E57C5BA66AD8}"/>
                  </a:ext>
                </a:extLst>
              </p:cNvPr>
              <p:cNvCxnSpPr>
                <a:cxnSpLocks/>
              </p:cNvCxnSpPr>
              <p:nvPr/>
            </p:nvCxnSpPr>
            <p:spPr>
              <a:xfrm flipH="1">
                <a:off x="8397936" y="5561462"/>
                <a:ext cx="1762127" cy="0"/>
              </a:xfrm>
              <a:prstGeom prst="straightConnector1">
                <a:avLst/>
              </a:prstGeom>
              <a:ln w="28575" cap="rnd">
                <a:solidFill>
                  <a:schemeClr val="tx1"/>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Subtitle 2">
                <a:extLst>
                  <a:ext uri="{FF2B5EF4-FFF2-40B4-BE49-F238E27FC236}">
                    <a16:creationId xmlns:a16="http://schemas.microsoft.com/office/drawing/2014/main" id="{4745C014-3776-FC1B-7578-F43DE08A2A50}"/>
                  </a:ext>
                </a:extLst>
              </p:cNvPr>
              <p:cNvSpPr txBox="1">
                <a:spLocks/>
              </p:cNvSpPr>
              <p:nvPr/>
            </p:nvSpPr>
            <p:spPr>
              <a:xfrm>
                <a:off x="8831009" y="5654295"/>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Operate</a:t>
                </a:r>
              </a:p>
            </p:txBody>
          </p:sp>
          <p:sp>
            <p:nvSpPr>
              <p:cNvPr id="174" name="Oval 173">
                <a:extLst>
                  <a:ext uri="{FF2B5EF4-FFF2-40B4-BE49-F238E27FC236}">
                    <a16:creationId xmlns:a16="http://schemas.microsoft.com/office/drawing/2014/main" id="{8F165E82-CBF8-2619-AA5B-2D09C7FD25DF}"/>
                  </a:ext>
                </a:extLst>
              </p:cNvPr>
              <p:cNvSpPr/>
              <p:nvPr/>
            </p:nvSpPr>
            <p:spPr>
              <a:xfrm>
                <a:off x="9090261" y="5388581"/>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4</a:t>
                </a:r>
                <a:endParaRPr lang="en-US" sz="2000" b="0" dirty="0">
                  <a:latin typeface="Roboto Bold" panose="02000000000000000000" pitchFamily="2" charset="0"/>
                  <a:ea typeface="Roboto Bold" panose="02000000000000000000" pitchFamily="2" charset="0"/>
                </a:endParaRPr>
              </a:p>
            </p:txBody>
          </p:sp>
        </p:grpSp>
      </p:grpSp>
      <p:grpSp>
        <p:nvGrpSpPr>
          <p:cNvPr id="23" name="Group 22">
            <a:extLst>
              <a:ext uri="{FF2B5EF4-FFF2-40B4-BE49-F238E27FC236}">
                <a16:creationId xmlns:a16="http://schemas.microsoft.com/office/drawing/2014/main" id="{A956A90D-58FE-FCC0-BD56-8F349308AA28}"/>
              </a:ext>
            </a:extLst>
          </p:cNvPr>
          <p:cNvGrpSpPr/>
          <p:nvPr/>
        </p:nvGrpSpPr>
        <p:grpSpPr>
          <a:xfrm>
            <a:off x="1012595" y="994370"/>
            <a:ext cx="3811923" cy="2888618"/>
            <a:chOff x="1430611" y="994370"/>
            <a:chExt cx="3811923" cy="2888618"/>
          </a:xfrm>
        </p:grpSpPr>
        <p:sp>
          <p:nvSpPr>
            <p:cNvPr id="90" name="Subtitle 2">
              <a:extLst>
                <a:ext uri="{FF2B5EF4-FFF2-40B4-BE49-F238E27FC236}">
                  <a16:creationId xmlns:a16="http://schemas.microsoft.com/office/drawing/2014/main" id="{B09EDCBE-9BE2-94BE-4E3F-353863A599C7}"/>
                </a:ext>
              </a:extLst>
            </p:cNvPr>
            <p:cNvSpPr txBox="1">
              <a:spLocks/>
            </p:cNvSpPr>
            <p:nvPr/>
          </p:nvSpPr>
          <p:spPr>
            <a:xfrm>
              <a:off x="1430611" y="341633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Devs</a:t>
              </a:r>
            </a:p>
          </p:txBody>
        </p:sp>
        <p:grpSp>
          <p:nvGrpSpPr>
            <p:cNvPr id="17" name="Group 16">
              <a:extLst>
                <a:ext uri="{FF2B5EF4-FFF2-40B4-BE49-F238E27FC236}">
                  <a16:creationId xmlns:a16="http://schemas.microsoft.com/office/drawing/2014/main" id="{D6DCC882-AABF-AA4B-62DF-DF9437F67BB1}"/>
                </a:ext>
              </a:extLst>
            </p:cNvPr>
            <p:cNvGrpSpPr/>
            <p:nvPr/>
          </p:nvGrpSpPr>
          <p:grpSpPr>
            <a:xfrm>
              <a:off x="1681536" y="994370"/>
              <a:ext cx="3560998" cy="2888618"/>
              <a:chOff x="1681536" y="994370"/>
              <a:chExt cx="3560998" cy="2888618"/>
            </a:xfrm>
          </p:grpSpPr>
          <p:sp>
            <p:nvSpPr>
              <p:cNvPr id="5" name="Freeform 4">
                <a:extLst>
                  <a:ext uri="{FF2B5EF4-FFF2-40B4-BE49-F238E27FC236}">
                    <a16:creationId xmlns:a16="http://schemas.microsoft.com/office/drawing/2014/main" id="{B4E709CB-0185-7A9C-F943-98D95AE09AEA}"/>
                  </a:ext>
                </a:extLst>
              </p:cNvPr>
              <p:cNvSpPr>
                <a:spLocks noChangeArrowheads="1"/>
              </p:cNvSpPr>
              <p:nvPr/>
            </p:nvSpPr>
            <p:spPr bwMode="auto">
              <a:xfrm>
                <a:off x="1681536" y="2899410"/>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6" name="Freeform 4">
                <a:extLst>
                  <a:ext uri="{FF2B5EF4-FFF2-40B4-BE49-F238E27FC236}">
                    <a16:creationId xmlns:a16="http://schemas.microsoft.com/office/drawing/2014/main" id="{B01B3DA7-01A6-1369-CDC8-98E464A36404}"/>
                  </a:ext>
                </a:extLst>
              </p:cNvPr>
              <p:cNvSpPr>
                <a:spLocks noChangeArrowheads="1"/>
              </p:cNvSpPr>
              <p:nvPr/>
            </p:nvSpPr>
            <p:spPr bwMode="auto">
              <a:xfrm>
                <a:off x="1681536" y="2227677"/>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7" name="Freeform 4">
                <a:extLst>
                  <a:ext uri="{FF2B5EF4-FFF2-40B4-BE49-F238E27FC236}">
                    <a16:creationId xmlns:a16="http://schemas.microsoft.com/office/drawing/2014/main" id="{019D1B41-BB0C-A59B-9CB7-10A538FE21EA}"/>
                  </a:ext>
                </a:extLst>
              </p:cNvPr>
              <p:cNvSpPr>
                <a:spLocks noChangeArrowheads="1"/>
              </p:cNvSpPr>
              <p:nvPr/>
            </p:nvSpPr>
            <p:spPr bwMode="auto">
              <a:xfrm>
                <a:off x="1713003" y="1494252"/>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cxnSp>
            <p:nvCxnSpPr>
              <p:cNvPr id="9" name="Straight Arrow Connector 8">
                <a:extLst>
                  <a:ext uri="{FF2B5EF4-FFF2-40B4-BE49-F238E27FC236}">
                    <a16:creationId xmlns:a16="http://schemas.microsoft.com/office/drawing/2014/main" id="{36F2E8F1-3BEA-E37F-7B66-E1C004FEE0BF}"/>
                  </a:ext>
                </a:extLst>
              </p:cNvPr>
              <p:cNvCxnSpPr>
                <a:cxnSpLocks/>
              </p:cNvCxnSpPr>
              <p:nvPr/>
            </p:nvCxnSpPr>
            <p:spPr>
              <a:xfrm>
                <a:off x="2184504" y="1746160"/>
                <a:ext cx="119046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6B153F5-2CD4-6756-30BA-7889F490B8ED}"/>
                  </a:ext>
                </a:extLst>
              </p:cNvPr>
              <p:cNvSpPr txBox="1">
                <a:spLocks/>
              </p:cNvSpPr>
              <p:nvPr/>
            </p:nvSpPr>
            <p:spPr>
              <a:xfrm>
                <a:off x="2184504" y="994370"/>
                <a:ext cx="87003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Branch</a:t>
                </a:r>
                <a:br>
                  <a:rPr lang="en-US" sz="1000" b="0" dirty="0">
                    <a:latin typeface="Roboto Bold"/>
                    <a:ea typeface="Roboto Bold" panose="02000000000000000000" pitchFamily="2" charset="0"/>
                    <a:cs typeface="Arial"/>
                  </a:rPr>
                </a:br>
                <a:r>
                  <a:rPr lang="en-US" sz="1000" b="0" dirty="0">
                    <a:latin typeface="Roboto Bold"/>
                    <a:ea typeface="Roboto Bold" panose="02000000000000000000" pitchFamily="2" charset="0"/>
                    <a:cs typeface="Arial"/>
                  </a:rPr>
                  <a:t>&amp; Link task</a:t>
                </a:r>
              </a:p>
            </p:txBody>
          </p:sp>
          <p:cxnSp>
            <p:nvCxnSpPr>
              <p:cNvPr id="14" name="Straight Arrow Connector 13">
                <a:extLst>
                  <a:ext uri="{FF2B5EF4-FFF2-40B4-BE49-F238E27FC236}">
                    <a16:creationId xmlns:a16="http://schemas.microsoft.com/office/drawing/2014/main" id="{0BBF2B05-D626-315F-7F58-F1BCBD20F96D}"/>
                  </a:ext>
                </a:extLst>
              </p:cNvPr>
              <p:cNvCxnSpPr>
                <a:cxnSpLocks/>
              </p:cNvCxnSpPr>
              <p:nvPr/>
            </p:nvCxnSpPr>
            <p:spPr>
              <a:xfrm>
                <a:off x="2165549" y="2497417"/>
                <a:ext cx="1214312"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DC1554-F31A-A388-8E99-E080DE232C5A}"/>
                  </a:ext>
                </a:extLst>
              </p:cNvPr>
              <p:cNvCxnSpPr>
                <a:cxnSpLocks/>
              </p:cNvCxnSpPr>
              <p:nvPr/>
            </p:nvCxnSpPr>
            <p:spPr>
              <a:xfrm>
                <a:off x="2208867" y="3143885"/>
                <a:ext cx="11709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Freeform 9">
                <a:extLst>
                  <a:ext uri="{FF2B5EF4-FFF2-40B4-BE49-F238E27FC236}">
                    <a16:creationId xmlns:a16="http://schemas.microsoft.com/office/drawing/2014/main" id="{3EB7417C-F5BE-4D6C-58D2-7DB711DA29F8}"/>
                  </a:ext>
                </a:extLst>
              </p:cNvPr>
              <p:cNvSpPr>
                <a:spLocks noChangeArrowheads="1"/>
              </p:cNvSpPr>
              <p:nvPr/>
            </p:nvSpPr>
            <p:spPr bwMode="auto">
              <a:xfrm>
                <a:off x="3488461" y="2251838"/>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cxnSp>
            <p:nvCxnSpPr>
              <p:cNvPr id="29" name="Straight Arrow Connector 28">
                <a:extLst>
                  <a:ext uri="{FF2B5EF4-FFF2-40B4-BE49-F238E27FC236}">
                    <a16:creationId xmlns:a16="http://schemas.microsoft.com/office/drawing/2014/main" id="{469DE34C-6683-C927-9F5F-9C47B57D07D7}"/>
                  </a:ext>
                </a:extLst>
              </p:cNvPr>
              <p:cNvCxnSpPr>
                <a:cxnSpLocks/>
              </p:cNvCxnSpPr>
              <p:nvPr/>
            </p:nvCxnSpPr>
            <p:spPr>
              <a:xfrm>
                <a:off x="4089756" y="1738727"/>
                <a:ext cx="732260"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57ED49-8B79-275D-DBCE-F301377EEAE0}"/>
                  </a:ext>
                </a:extLst>
              </p:cNvPr>
              <p:cNvCxnSpPr>
                <a:cxnSpLocks/>
              </p:cNvCxnSpPr>
              <p:nvPr/>
            </p:nvCxnSpPr>
            <p:spPr>
              <a:xfrm>
                <a:off x="4825764" y="1746160"/>
                <a:ext cx="14033" cy="1552167"/>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07B1D0-E3DE-6F9D-A811-14FD73C54752}"/>
                  </a:ext>
                </a:extLst>
              </p:cNvPr>
              <p:cNvCxnSpPr>
                <a:cxnSpLocks/>
              </p:cNvCxnSpPr>
              <p:nvPr/>
            </p:nvCxnSpPr>
            <p:spPr>
              <a:xfrm>
                <a:off x="4113515" y="3315576"/>
                <a:ext cx="726282"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9">
                <a:extLst>
                  <a:ext uri="{FF2B5EF4-FFF2-40B4-BE49-F238E27FC236}">
                    <a16:creationId xmlns:a16="http://schemas.microsoft.com/office/drawing/2014/main" id="{77A780E8-344C-5D17-5773-246DB2E4F58B}"/>
                  </a:ext>
                </a:extLst>
              </p:cNvPr>
              <p:cNvSpPr>
                <a:spLocks noChangeArrowheads="1"/>
              </p:cNvSpPr>
              <p:nvPr/>
            </p:nvSpPr>
            <p:spPr bwMode="auto">
              <a:xfrm>
                <a:off x="3487200" y="1533339"/>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sp>
            <p:nvSpPr>
              <p:cNvPr id="46" name="Freeform 9">
                <a:extLst>
                  <a:ext uri="{FF2B5EF4-FFF2-40B4-BE49-F238E27FC236}">
                    <a16:creationId xmlns:a16="http://schemas.microsoft.com/office/drawing/2014/main" id="{316ED2D2-2757-BBD0-2468-26EAC8B6BB7F}"/>
                  </a:ext>
                </a:extLst>
              </p:cNvPr>
              <p:cNvSpPr>
                <a:spLocks noChangeArrowheads="1"/>
              </p:cNvSpPr>
              <p:nvPr/>
            </p:nvSpPr>
            <p:spPr bwMode="auto">
              <a:xfrm>
                <a:off x="3491097" y="299554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cxnSp>
            <p:nvCxnSpPr>
              <p:cNvPr id="50" name="Straight Arrow Connector 49">
                <a:extLst>
                  <a:ext uri="{FF2B5EF4-FFF2-40B4-BE49-F238E27FC236}">
                    <a16:creationId xmlns:a16="http://schemas.microsoft.com/office/drawing/2014/main" id="{D0D561BD-9E4C-EF56-750B-7D4D57D8DA74}"/>
                  </a:ext>
                </a:extLst>
              </p:cNvPr>
              <p:cNvCxnSpPr>
                <a:cxnSpLocks/>
              </p:cNvCxnSpPr>
              <p:nvPr/>
            </p:nvCxnSpPr>
            <p:spPr>
              <a:xfrm>
                <a:off x="4169682" y="2480168"/>
                <a:ext cx="104512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Subtitle 2">
                <a:extLst>
                  <a:ext uri="{FF2B5EF4-FFF2-40B4-BE49-F238E27FC236}">
                    <a16:creationId xmlns:a16="http://schemas.microsoft.com/office/drawing/2014/main" id="{0D021C14-4DDC-C0C2-69F5-A15505354C21}"/>
                  </a:ext>
                </a:extLst>
              </p:cNvPr>
              <p:cNvSpPr txBox="1">
                <a:spLocks/>
              </p:cNvSpPr>
              <p:nvPr/>
            </p:nvSpPr>
            <p:spPr>
              <a:xfrm>
                <a:off x="4421456" y="1060653"/>
                <a:ext cx="821078" cy="31939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50" b="0" dirty="0">
                    <a:solidFill>
                      <a:srgbClr val="373737"/>
                    </a:solidFill>
                    <a:latin typeface="Roboto Bold" panose="02000000000000000000" pitchFamily="2" charset="0"/>
                    <a:ea typeface="Roboto Bold" panose="02000000000000000000" pitchFamily="2" charset="0"/>
                    <a:cs typeface="Arial" panose="020B0604020202020204" pitchFamily="34" charset="0"/>
                  </a:rPr>
                  <a:t>Develop</a:t>
                </a:r>
              </a:p>
            </p:txBody>
          </p:sp>
          <p:sp>
            <p:nvSpPr>
              <p:cNvPr id="89" name="Subtitle 2">
                <a:extLst>
                  <a:ext uri="{FF2B5EF4-FFF2-40B4-BE49-F238E27FC236}">
                    <a16:creationId xmlns:a16="http://schemas.microsoft.com/office/drawing/2014/main" id="{07521568-2FE9-F02B-AB01-930234220965}"/>
                  </a:ext>
                </a:extLst>
              </p:cNvPr>
              <p:cNvSpPr txBox="1">
                <a:spLocks/>
              </p:cNvSpPr>
              <p:nvPr/>
            </p:nvSpPr>
            <p:spPr>
              <a:xfrm>
                <a:off x="3254078" y="3516205"/>
                <a:ext cx="1056080"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Dedicated Dev DBs</a:t>
                </a:r>
              </a:p>
            </p:txBody>
          </p:sp>
          <p:sp>
            <p:nvSpPr>
              <p:cNvPr id="169" name="Subtitle 2">
                <a:extLst>
                  <a:ext uri="{FF2B5EF4-FFF2-40B4-BE49-F238E27FC236}">
                    <a16:creationId xmlns:a16="http://schemas.microsoft.com/office/drawing/2014/main" id="{C0A2DAA2-A472-9E1E-51AF-B7CA63A8FB4E}"/>
                  </a:ext>
                </a:extLst>
              </p:cNvPr>
              <p:cNvSpPr txBox="1">
                <a:spLocks/>
              </p:cNvSpPr>
              <p:nvPr/>
            </p:nvSpPr>
            <p:spPr>
              <a:xfrm>
                <a:off x="3648819" y="998805"/>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70" name="Straight Arrow Connector 169">
                <a:extLst>
                  <a:ext uri="{FF2B5EF4-FFF2-40B4-BE49-F238E27FC236}">
                    <a16:creationId xmlns:a16="http://schemas.microsoft.com/office/drawing/2014/main" id="{631D54B4-FE30-866D-D695-B95359C396DD}"/>
                  </a:ext>
                </a:extLst>
              </p:cNvPr>
              <p:cNvCxnSpPr>
                <a:cxnSpLocks/>
              </p:cNvCxnSpPr>
              <p:nvPr/>
            </p:nvCxnSpPr>
            <p:spPr>
              <a:xfrm>
                <a:off x="3677352" y="1070553"/>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265344F-1490-D74D-6FDF-26E198E22C32}"/>
                  </a:ext>
                </a:extLst>
              </p:cNvPr>
              <p:cNvSpPr/>
              <p:nvPr/>
            </p:nvSpPr>
            <p:spPr>
              <a:xfrm>
                <a:off x="4665829" y="2307879"/>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2</a:t>
                </a:r>
                <a:endParaRPr lang="en-US" sz="2000" b="0" dirty="0">
                  <a:latin typeface="Roboto Bold" panose="02000000000000000000" pitchFamily="2" charset="0"/>
                  <a:ea typeface="Roboto Bold" panose="02000000000000000000" pitchFamily="2" charset="0"/>
                </a:endParaRPr>
              </a:p>
            </p:txBody>
          </p:sp>
        </p:grpSp>
      </p:grpSp>
      <p:sp>
        <p:nvSpPr>
          <p:cNvPr id="2" name="Title 1">
            <a:extLst>
              <a:ext uri="{FF2B5EF4-FFF2-40B4-BE49-F238E27FC236}">
                <a16:creationId xmlns:a16="http://schemas.microsoft.com/office/drawing/2014/main" id="{8AA9A559-9F96-DA81-6153-55A656BFAE32}"/>
              </a:ext>
            </a:extLst>
          </p:cNvPr>
          <p:cNvSpPr>
            <a:spLocks noGrp="1"/>
          </p:cNvSpPr>
          <p:nvPr>
            <p:ph type="title"/>
          </p:nvPr>
        </p:nvSpPr>
        <p:spPr>
          <a:xfrm>
            <a:off x="838200" y="365125"/>
            <a:ext cx="10515600" cy="740399"/>
          </a:xfrm>
        </p:spPr>
        <p:txBody>
          <a:bodyPr/>
          <a:lstStyle/>
          <a:p>
            <a:r>
              <a:rPr lang="en-GB" dirty="0"/>
              <a:t>The result: Database DevOps</a:t>
            </a:r>
            <a:endParaRPr lang="LID4096" dirty="0"/>
          </a:p>
        </p:txBody>
      </p:sp>
      <p:grpSp>
        <p:nvGrpSpPr>
          <p:cNvPr id="67" name="Groep 66">
            <a:extLst>
              <a:ext uri="{FF2B5EF4-FFF2-40B4-BE49-F238E27FC236}">
                <a16:creationId xmlns:a16="http://schemas.microsoft.com/office/drawing/2014/main" id="{520A4F35-26CF-1699-16AC-74A84A2CB41F}"/>
              </a:ext>
            </a:extLst>
          </p:cNvPr>
          <p:cNvGrpSpPr/>
          <p:nvPr/>
        </p:nvGrpSpPr>
        <p:grpSpPr>
          <a:xfrm>
            <a:off x="7208274" y="1958183"/>
            <a:ext cx="3976008" cy="2874287"/>
            <a:chOff x="7208274" y="1958183"/>
            <a:chExt cx="3976008" cy="2874287"/>
          </a:xfrm>
        </p:grpSpPr>
        <p:cxnSp>
          <p:nvCxnSpPr>
            <p:cNvPr id="55" name="Straight Arrow Connector 54">
              <a:extLst>
                <a:ext uri="{FF2B5EF4-FFF2-40B4-BE49-F238E27FC236}">
                  <a16:creationId xmlns:a16="http://schemas.microsoft.com/office/drawing/2014/main" id="{B2086AA2-DFF3-EDE1-65DD-A1F52DF2841F}"/>
                </a:ext>
              </a:extLst>
            </p:cNvPr>
            <p:cNvCxnSpPr>
              <a:cxnSpLocks/>
            </p:cNvCxnSpPr>
            <p:nvPr/>
          </p:nvCxnSpPr>
          <p:spPr>
            <a:xfrm>
              <a:off x="8129140" y="2475750"/>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9FD4FFF4-B024-96A3-619A-0DDEF49F182F}"/>
                </a:ext>
              </a:extLst>
            </p:cNvPr>
            <p:cNvGrpSpPr/>
            <p:nvPr/>
          </p:nvGrpSpPr>
          <p:grpSpPr>
            <a:xfrm>
              <a:off x="7208274" y="1958183"/>
              <a:ext cx="3976008" cy="2874287"/>
              <a:chOff x="7208274" y="1958183"/>
              <a:chExt cx="3976008" cy="2874287"/>
            </a:xfrm>
          </p:grpSpPr>
          <p:grpSp>
            <p:nvGrpSpPr>
              <p:cNvPr id="65" name="Groep 64">
                <a:extLst>
                  <a:ext uri="{FF2B5EF4-FFF2-40B4-BE49-F238E27FC236}">
                    <a16:creationId xmlns:a16="http://schemas.microsoft.com/office/drawing/2014/main" id="{8CCD472A-A95F-8BE9-501F-F0BC7AAF8379}"/>
                  </a:ext>
                </a:extLst>
              </p:cNvPr>
              <p:cNvGrpSpPr/>
              <p:nvPr/>
            </p:nvGrpSpPr>
            <p:grpSpPr>
              <a:xfrm>
                <a:off x="7208274" y="1958183"/>
                <a:ext cx="3976008" cy="2874287"/>
                <a:chOff x="7216982" y="1958183"/>
                <a:chExt cx="3976008" cy="2874287"/>
              </a:xfrm>
            </p:grpSpPr>
            <p:grpSp>
              <p:nvGrpSpPr>
                <p:cNvPr id="21" name="Group 20">
                  <a:extLst>
                    <a:ext uri="{FF2B5EF4-FFF2-40B4-BE49-F238E27FC236}">
                      <a16:creationId xmlns:a16="http://schemas.microsoft.com/office/drawing/2014/main" id="{7AAF4D2B-74C2-DF68-81A0-478DD9E516B8}"/>
                    </a:ext>
                  </a:extLst>
                </p:cNvPr>
                <p:cNvGrpSpPr/>
                <p:nvPr/>
              </p:nvGrpSpPr>
              <p:grpSpPr>
                <a:xfrm>
                  <a:off x="7527879" y="1958183"/>
                  <a:ext cx="3665111" cy="2874287"/>
                  <a:chOff x="7527879" y="1958183"/>
                  <a:chExt cx="3665111" cy="2874287"/>
                </a:xfrm>
              </p:grpSpPr>
              <p:sp>
                <p:nvSpPr>
                  <p:cNvPr id="87" name="Subtitle 2">
                    <a:extLst>
                      <a:ext uri="{FF2B5EF4-FFF2-40B4-BE49-F238E27FC236}">
                        <a16:creationId xmlns:a16="http://schemas.microsoft.com/office/drawing/2014/main" id="{33D4B3CC-9142-9756-5B29-F0E1EF566FAB}"/>
                      </a:ext>
                    </a:extLst>
                  </p:cNvPr>
                  <p:cNvSpPr txBox="1">
                    <a:spLocks/>
                  </p:cNvSpPr>
                  <p:nvPr/>
                </p:nvSpPr>
                <p:spPr>
                  <a:xfrm>
                    <a:off x="8079514" y="3223020"/>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Deliver</a:t>
                    </a:r>
                  </a:p>
                </p:txBody>
              </p:sp>
              <p:cxnSp>
                <p:nvCxnSpPr>
                  <p:cNvPr id="111" name="Straight Connector 110">
                    <a:extLst>
                      <a:ext uri="{FF2B5EF4-FFF2-40B4-BE49-F238E27FC236}">
                        <a16:creationId xmlns:a16="http://schemas.microsoft.com/office/drawing/2014/main" id="{4707522B-70A4-37E4-6944-304B69AE1587}"/>
                      </a:ext>
                    </a:extLst>
                  </p:cNvPr>
                  <p:cNvCxnSpPr>
                    <a:cxnSpLocks/>
                  </p:cNvCxnSpPr>
                  <p:nvPr/>
                </p:nvCxnSpPr>
                <p:spPr>
                  <a:xfrm>
                    <a:off x="7527879" y="1958347"/>
                    <a:ext cx="13500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74D7D74-F072-832D-0B66-26761796E57D}"/>
                      </a:ext>
                    </a:extLst>
                  </p:cNvPr>
                  <p:cNvCxnSpPr>
                    <a:cxnSpLocks/>
                    <a:endCxn id="117" idx="0"/>
                  </p:cNvCxnSpPr>
                  <p:nvPr/>
                </p:nvCxnSpPr>
                <p:spPr>
                  <a:xfrm flipV="1">
                    <a:off x="9057569" y="1958183"/>
                    <a:ext cx="1752529" cy="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7CA8564-47DD-C9F8-5D58-5718F35099A2}"/>
                      </a:ext>
                    </a:extLst>
                  </p:cNvPr>
                  <p:cNvSpPr/>
                  <p:nvPr/>
                </p:nvSpPr>
                <p:spPr>
                  <a:xfrm>
                    <a:off x="10427207" y="1958183"/>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4D04DA7C-36C4-0AF6-F1C8-579C8BE8F34D}"/>
                      </a:ext>
                    </a:extLst>
                  </p:cNvPr>
                  <p:cNvCxnSpPr>
                    <a:cxnSpLocks/>
                  </p:cNvCxnSpPr>
                  <p:nvPr/>
                </p:nvCxnSpPr>
                <p:spPr>
                  <a:xfrm>
                    <a:off x="11192990" y="2248458"/>
                    <a:ext cx="0" cy="20392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Arc 122">
                    <a:extLst>
                      <a:ext uri="{FF2B5EF4-FFF2-40B4-BE49-F238E27FC236}">
                        <a16:creationId xmlns:a16="http://schemas.microsoft.com/office/drawing/2014/main" id="{6C0B0A09-3CF3-7D7D-E0B1-0CB92375DBC2}"/>
                      </a:ext>
                    </a:extLst>
                  </p:cNvPr>
                  <p:cNvSpPr/>
                  <p:nvPr/>
                </p:nvSpPr>
                <p:spPr>
                  <a:xfrm>
                    <a:off x="9240009" y="3064861"/>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5F3DB0E6-6E96-14D2-958B-0992A02D83AD}"/>
                      </a:ext>
                    </a:extLst>
                  </p:cNvPr>
                  <p:cNvCxnSpPr>
                    <a:cxnSpLocks/>
                  </p:cNvCxnSpPr>
                  <p:nvPr/>
                </p:nvCxnSpPr>
                <p:spPr>
                  <a:xfrm>
                    <a:off x="10005792" y="3355136"/>
                    <a:ext cx="0" cy="9186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96669F-F382-3887-248D-A6C4962FABA8}"/>
                      </a:ext>
                    </a:extLst>
                  </p:cNvPr>
                  <p:cNvCxnSpPr>
                    <a:cxnSpLocks/>
                  </p:cNvCxnSpPr>
                  <p:nvPr/>
                </p:nvCxnSpPr>
                <p:spPr>
                  <a:xfrm>
                    <a:off x="7527879" y="3065721"/>
                    <a:ext cx="2087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81F0E2F-9889-AE9F-20C8-565CDCB1DF91}"/>
                      </a:ext>
                    </a:extLst>
                  </p:cNvPr>
                  <p:cNvCxnSpPr>
                    <a:cxnSpLocks/>
                  </p:cNvCxnSpPr>
                  <p:nvPr/>
                </p:nvCxnSpPr>
                <p:spPr>
                  <a:xfrm>
                    <a:off x="10005818" y="4263313"/>
                    <a:ext cx="383039" cy="569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6F4132-05DC-BF20-8628-B10FB7EC2A36}"/>
                      </a:ext>
                    </a:extLst>
                  </p:cNvPr>
                  <p:cNvCxnSpPr>
                    <a:cxnSpLocks/>
                  </p:cNvCxnSpPr>
                  <p:nvPr/>
                </p:nvCxnSpPr>
                <p:spPr>
                  <a:xfrm flipH="1">
                    <a:off x="10862608" y="4263313"/>
                    <a:ext cx="330382" cy="54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E400125-93BF-EBDC-0F7F-5D172F2E8616}"/>
                      </a:ext>
                    </a:extLst>
                  </p:cNvPr>
                  <p:cNvSpPr/>
                  <p:nvPr/>
                </p:nvSpPr>
                <p:spPr>
                  <a:xfrm>
                    <a:off x="8349175" y="2922914"/>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3</a:t>
                    </a:r>
                    <a:endParaRPr lang="en-US" sz="2000" b="0" dirty="0">
                      <a:latin typeface="Roboto Bold" panose="02000000000000000000" pitchFamily="2" charset="0"/>
                      <a:ea typeface="Roboto Bold" panose="02000000000000000000" pitchFamily="2" charset="0"/>
                    </a:endParaRPr>
                  </a:p>
                </p:txBody>
              </p:sp>
            </p:grpSp>
            <p:cxnSp>
              <p:nvCxnSpPr>
                <p:cNvPr id="57" name="Straight Connector 149">
                  <a:extLst>
                    <a:ext uri="{FF2B5EF4-FFF2-40B4-BE49-F238E27FC236}">
                      <a16:creationId xmlns:a16="http://schemas.microsoft.com/office/drawing/2014/main" id="{B448FFB5-60CC-96B7-37A2-72B5B1B3CA8D}"/>
                    </a:ext>
                  </a:extLst>
                </p:cNvPr>
                <p:cNvCxnSpPr>
                  <a:cxnSpLocks/>
                </p:cNvCxnSpPr>
                <p:nvPr/>
              </p:nvCxnSpPr>
              <p:spPr>
                <a:xfrm flipH="1">
                  <a:off x="7216982" y="1961538"/>
                  <a:ext cx="316183" cy="25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152">
                  <a:extLst>
                    <a:ext uri="{FF2B5EF4-FFF2-40B4-BE49-F238E27FC236}">
                      <a16:creationId xmlns:a16="http://schemas.microsoft.com/office/drawing/2014/main" id="{43844E90-D21F-3ED1-0B9F-FB24900BA430}"/>
                    </a:ext>
                  </a:extLst>
                </p:cNvPr>
                <p:cNvCxnSpPr>
                  <a:cxnSpLocks/>
                </p:cNvCxnSpPr>
                <p:nvPr/>
              </p:nvCxnSpPr>
              <p:spPr>
                <a:xfrm>
                  <a:off x="7241330" y="2817368"/>
                  <a:ext cx="293802" cy="24749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912CBE11-AE13-B1F1-3C5F-881EA470F6E1}"/>
                  </a:ext>
                </a:extLst>
              </p:cNvPr>
              <p:cNvSpPr txBox="1">
                <a:spLocks/>
              </p:cNvSpPr>
              <p:nvPr/>
            </p:nvSpPr>
            <p:spPr>
              <a:xfrm>
                <a:off x="8128247" y="2305735"/>
                <a:ext cx="537591"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Build</a:t>
                </a:r>
              </a:p>
            </p:txBody>
          </p:sp>
        </p:grpSp>
      </p:grpSp>
      <p:grpSp>
        <p:nvGrpSpPr>
          <p:cNvPr id="69" name="Groep 68">
            <a:extLst>
              <a:ext uri="{FF2B5EF4-FFF2-40B4-BE49-F238E27FC236}">
                <a16:creationId xmlns:a16="http://schemas.microsoft.com/office/drawing/2014/main" id="{C3BF150E-6842-9823-576E-9C11E9108681}"/>
              </a:ext>
            </a:extLst>
          </p:cNvPr>
          <p:cNvGrpSpPr/>
          <p:nvPr/>
        </p:nvGrpSpPr>
        <p:grpSpPr>
          <a:xfrm>
            <a:off x="4675794" y="2196476"/>
            <a:ext cx="3673660" cy="921844"/>
            <a:chOff x="4675794" y="2196476"/>
            <a:chExt cx="3673660" cy="921844"/>
          </a:xfrm>
        </p:grpSpPr>
        <p:grpSp>
          <p:nvGrpSpPr>
            <p:cNvPr id="64" name="Groep 63">
              <a:extLst>
                <a:ext uri="{FF2B5EF4-FFF2-40B4-BE49-F238E27FC236}">
                  <a16:creationId xmlns:a16="http://schemas.microsoft.com/office/drawing/2014/main" id="{91AA4BD1-43B2-0BCC-3B5D-918BA1FB3657}"/>
                </a:ext>
              </a:extLst>
            </p:cNvPr>
            <p:cNvGrpSpPr/>
            <p:nvPr/>
          </p:nvGrpSpPr>
          <p:grpSpPr>
            <a:xfrm>
              <a:off x="4675794" y="2196476"/>
              <a:ext cx="3673660" cy="921844"/>
              <a:chOff x="4674594" y="2603939"/>
              <a:chExt cx="3673660" cy="921844"/>
            </a:xfrm>
          </p:grpSpPr>
          <p:cxnSp>
            <p:nvCxnSpPr>
              <p:cNvPr id="37" name="Straight Arrow Connector 36">
                <a:extLst>
                  <a:ext uri="{FF2B5EF4-FFF2-40B4-BE49-F238E27FC236}">
                    <a16:creationId xmlns:a16="http://schemas.microsoft.com/office/drawing/2014/main" id="{B5230872-F08A-5CDC-CE1A-A71BD79CA532}"/>
                  </a:ext>
                </a:extLst>
              </p:cNvPr>
              <p:cNvCxnSpPr>
                <a:cxnSpLocks/>
              </p:cNvCxnSpPr>
              <p:nvPr/>
            </p:nvCxnSpPr>
            <p:spPr>
              <a:xfrm>
                <a:off x="7028248" y="2885047"/>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08BF4F08-7E4C-43DD-B9F7-664274C8B85D}"/>
                  </a:ext>
                </a:extLst>
              </p:cNvPr>
              <p:cNvGrpSpPr/>
              <p:nvPr/>
            </p:nvGrpSpPr>
            <p:grpSpPr>
              <a:xfrm>
                <a:off x="4674594" y="2603939"/>
                <a:ext cx="3673660" cy="921844"/>
                <a:chOff x="4675762" y="2190388"/>
                <a:chExt cx="3673660" cy="921844"/>
              </a:xfrm>
            </p:grpSpPr>
            <p:sp>
              <p:nvSpPr>
                <p:cNvPr id="41" name="Subtitle 2">
                  <a:extLst>
                    <a:ext uri="{FF2B5EF4-FFF2-40B4-BE49-F238E27FC236}">
                      <a16:creationId xmlns:a16="http://schemas.microsoft.com/office/drawing/2014/main" id="{ECF44715-6A0F-E8AD-3495-1F8D0F560C55}"/>
                    </a:ext>
                  </a:extLst>
                </p:cNvPr>
                <p:cNvSpPr txBox="1">
                  <a:spLocks/>
                </p:cNvSpPr>
                <p:nvPr/>
              </p:nvSpPr>
              <p:spPr>
                <a:xfrm>
                  <a:off x="7532098" y="2604994"/>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Migration script</a:t>
                  </a:r>
                </a:p>
              </p:txBody>
            </p:sp>
            <p:pic>
              <p:nvPicPr>
                <p:cNvPr id="40" name="Graphic 39">
                  <a:extLst>
                    <a:ext uri="{FF2B5EF4-FFF2-40B4-BE49-F238E27FC236}">
                      <a16:creationId xmlns:a16="http://schemas.microsoft.com/office/drawing/2014/main" id="{52DDE690-8880-29D9-333E-8383440E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354" y="2190388"/>
                  <a:ext cx="358298" cy="454426"/>
                </a:xfrm>
                <a:prstGeom prst="rect">
                  <a:avLst/>
                </a:prstGeom>
              </p:spPr>
            </p:pic>
            <p:sp>
              <p:nvSpPr>
                <p:cNvPr id="35" name="Freeform 12">
                  <a:extLst>
                    <a:ext uri="{FF2B5EF4-FFF2-40B4-BE49-F238E27FC236}">
                      <a16:creationId xmlns:a16="http://schemas.microsoft.com/office/drawing/2014/main" id="{F8AFF979-FCA7-418D-146D-3AB4C83BB6DF}"/>
                    </a:ext>
                  </a:extLst>
                </p:cNvPr>
                <p:cNvSpPr>
                  <a:spLocks noChangeArrowheads="1"/>
                </p:cNvSpPr>
                <p:nvPr/>
              </p:nvSpPr>
              <p:spPr bwMode="auto">
                <a:xfrm>
                  <a:off x="5988819" y="2236324"/>
                  <a:ext cx="505433" cy="506994"/>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sp>
              <p:nvSpPr>
                <p:cNvPr id="44" name="Subtitle 2">
                  <a:extLst>
                    <a:ext uri="{FF2B5EF4-FFF2-40B4-BE49-F238E27FC236}">
                      <a16:creationId xmlns:a16="http://schemas.microsoft.com/office/drawing/2014/main" id="{7249BF7D-E8D4-0715-8E97-09CE2FE2D32D}"/>
                    </a:ext>
                  </a:extLst>
                </p:cNvPr>
                <p:cNvSpPr txBox="1">
                  <a:spLocks/>
                </p:cNvSpPr>
                <p:nvPr/>
              </p:nvSpPr>
              <p:spPr>
                <a:xfrm>
                  <a:off x="4675762" y="2615386"/>
                  <a:ext cx="115975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Create Pull request</a:t>
                  </a:r>
                </a:p>
              </p:txBody>
            </p:sp>
            <p:pic>
              <p:nvPicPr>
                <p:cNvPr id="47" name="Graphic 46">
                  <a:extLst>
                    <a:ext uri="{FF2B5EF4-FFF2-40B4-BE49-F238E27FC236}">
                      <a16:creationId xmlns:a16="http://schemas.microsoft.com/office/drawing/2014/main" id="{5B488AE1-D07D-A988-0130-BE78AF6F2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0902" y="2361789"/>
                  <a:ext cx="322807" cy="203249"/>
                </a:xfrm>
                <a:prstGeom prst="rect">
                  <a:avLst/>
                </a:prstGeom>
              </p:spPr>
            </p:pic>
            <p:sp>
              <p:nvSpPr>
                <p:cNvPr id="48" name="Subtitle 2">
                  <a:extLst>
                    <a:ext uri="{FF2B5EF4-FFF2-40B4-BE49-F238E27FC236}">
                      <a16:creationId xmlns:a16="http://schemas.microsoft.com/office/drawing/2014/main" id="{C210BA8C-BEF1-B76C-5AB1-8F0C91315DFF}"/>
                    </a:ext>
                  </a:extLst>
                </p:cNvPr>
                <p:cNvSpPr txBox="1">
                  <a:spLocks/>
                </p:cNvSpPr>
                <p:nvPr/>
              </p:nvSpPr>
              <p:spPr>
                <a:xfrm>
                  <a:off x="5896927" y="2780434"/>
                  <a:ext cx="1082356"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Review schema changes</a:t>
                  </a:r>
                </a:p>
              </p:txBody>
            </p:sp>
            <p:sp>
              <p:nvSpPr>
                <p:cNvPr id="49" name="Subtitle 2">
                  <a:extLst>
                    <a:ext uri="{FF2B5EF4-FFF2-40B4-BE49-F238E27FC236}">
                      <a16:creationId xmlns:a16="http://schemas.microsoft.com/office/drawing/2014/main" id="{25842486-5BD7-B848-3C5D-48D196BCA91D}"/>
                    </a:ext>
                  </a:extLst>
                </p:cNvPr>
                <p:cNvSpPr txBox="1">
                  <a:spLocks/>
                </p:cNvSpPr>
                <p:nvPr/>
              </p:nvSpPr>
              <p:spPr>
                <a:xfrm>
                  <a:off x="6906228" y="2302916"/>
                  <a:ext cx="72016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Generate</a:t>
                  </a:r>
                </a:p>
              </p:txBody>
            </p:sp>
            <p:cxnSp>
              <p:nvCxnSpPr>
                <p:cNvPr id="34" name="Straight Arrow Connector 7">
                  <a:extLst>
                    <a:ext uri="{FF2B5EF4-FFF2-40B4-BE49-F238E27FC236}">
                      <a16:creationId xmlns:a16="http://schemas.microsoft.com/office/drawing/2014/main" id="{A319C891-0427-7802-4890-1AECBB728A5C}"/>
                    </a:ext>
                  </a:extLst>
                </p:cNvPr>
                <p:cNvCxnSpPr>
                  <a:cxnSpLocks/>
                </p:cNvCxnSpPr>
                <p:nvPr/>
              </p:nvCxnSpPr>
              <p:spPr>
                <a:xfrm>
                  <a:off x="5349377" y="2480168"/>
                  <a:ext cx="5218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68" name="Freeform 45">
              <a:extLst>
                <a:ext uri="{FF2B5EF4-FFF2-40B4-BE49-F238E27FC236}">
                  <a16:creationId xmlns:a16="http://schemas.microsoft.com/office/drawing/2014/main" id="{A99ADEF1-FD91-3FB9-E81B-C45D68DC0427}"/>
                </a:ext>
              </a:extLst>
            </p:cNvPr>
            <p:cNvSpPr>
              <a:spLocks noChangeArrowheads="1"/>
            </p:cNvSpPr>
            <p:nvPr/>
          </p:nvSpPr>
          <p:spPr bwMode="auto">
            <a:xfrm>
              <a:off x="4846260" y="2205393"/>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grpSp>
      <p:grpSp>
        <p:nvGrpSpPr>
          <p:cNvPr id="8" name="Groep 7">
            <a:extLst>
              <a:ext uri="{FF2B5EF4-FFF2-40B4-BE49-F238E27FC236}">
                <a16:creationId xmlns:a16="http://schemas.microsoft.com/office/drawing/2014/main" id="{334D817F-B376-973B-3AFD-8D81ED53DC63}"/>
              </a:ext>
            </a:extLst>
          </p:cNvPr>
          <p:cNvGrpSpPr/>
          <p:nvPr/>
        </p:nvGrpSpPr>
        <p:grpSpPr>
          <a:xfrm>
            <a:off x="1963522" y="2198663"/>
            <a:ext cx="493548" cy="400987"/>
            <a:chOff x="6339539" y="2208258"/>
            <a:chExt cx="554037" cy="450132"/>
          </a:xfrm>
        </p:grpSpPr>
        <p:sp>
          <p:nvSpPr>
            <p:cNvPr id="18" name="Freeform: Shape 42">
              <a:extLst>
                <a:ext uri="{FF2B5EF4-FFF2-40B4-BE49-F238E27FC236}">
                  <a16:creationId xmlns:a16="http://schemas.microsoft.com/office/drawing/2014/main" id="{2C2D5719-6106-F716-91B7-8C55CA5D439F}"/>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32" name="Freeform 44">
              <a:extLst>
                <a:ext uri="{FF2B5EF4-FFF2-40B4-BE49-F238E27FC236}">
                  <a16:creationId xmlns:a16="http://schemas.microsoft.com/office/drawing/2014/main" id="{0B9D9CCA-E0A2-B3BD-1B29-8711B850D326}"/>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6" name="Groep 125">
            <a:extLst>
              <a:ext uri="{FF2B5EF4-FFF2-40B4-BE49-F238E27FC236}">
                <a16:creationId xmlns:a16="http://schemas.microsoft.com/office/drawing/2014/main" id="{3883DB5D-6AD4-E7F2-D0D7-B0A23AD69279}"/>
              </a:ext>
            </a:extLst>
          </p:cNvPr>
          <p:cNvGrpSpPr/>
          <p:nvPr/>
        </p:nvGrpSpPr>
        <p:grpSpPr>
          <a:xfrm>
            <a:off x="1973268" y="1442560"/>
            <a:ext cx="493548" cy="400987"/>
            <a:chOff x="6339539" y="2208258"/>
            <a:chExt cx="554037" cy="450132"/>
          </a:xfrm>
        </p:grpSpPr>
        <p:sp>
          <p:nvSpPr>
            <p:cNvPr id="127" name="Freeform: Shape 42">
              <a:extLst>
                <a:ext uri="{FF2B5EF4-FFF2-40B4-BE49-F238E27FC236}">
                  <a16:creationId xmlns:a16="http://schemas.microsoft.com/office/drawing/2014/main" id="{F54AD290-509B-CAA1-CBA4-84AB445BEA16}"/>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28" name="Freeform 44">
              <a:extLst>
                <a:ext uri="{FF2B5EF4-FFF2-40B4-BE49-F238E27FC236}">
                  <a16:creationId xmlns:a16="http://schemas.microsoft.com/office/drawing/2014/main" id="{19129366-2C39-AE9D-66C0-657F7967A5B5}"/>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9" name="Groep 128">
            <a:extLst>
              <a:ext uri="{FF2B5EF4-FFF2-40B4-BE49-F238E27FC236}">
                <a16:creationId xmlns:a16="http://schemas.microsoft.com/office/drawing/2014/main" id="{0F3B5122-6BE2-3CE3-D270-8FA6BAAA7727}"/>
              </a:ext>
            </a:extLst>
          </p:cNvPr>
          <p:cNvGrpSpPr/>
          <p:nvPr/>
        </p:nvGrpSpPr>
        <p:grpSpPr>
          <a:xfrm>
            <a:off x="1959564" y="2857921"/>
            <a:ext cx="493548" cy="400987"/>
            <a:chOff x="6339539" y="2208258"/>
            <a:chExt cx="554037" cy="450132"/>
          </a:xfrm>
        </p:grpSpPr>
        <p:sp>
          <p:nvSpPr>
            <p:cNvPr id="131" name="Freeform: Shape 42">
              <a:extLst>
                <a:ext uri="{FF2B5EF4-FFF2-40B4-BE49-F238E27FC236}">
                  <a16:creationId xmlns:a16="http://schemas.microsoft.com/office/drawing/2014/main" id="{8A313B87-D4F1-EC94-251B-4008F563C610}"/>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32" name="Freeform 44">
              <a:extLst>
                <a:ext uri="{FF2B5EF4-FFF2-40B4-BE49-F238E27FC236}">
                  <a16:creationId xmlns:a16="http://schemas.microsoft.com/office/drawing/2014/main" id="{FDA102DE-56E0-49CD-106F-99CDA8D4B3CA}"/>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pic>
        <p:nvPicPr>
          <p:cNvPr id="139" name="Picture 10">
            <a:extLst>
              <a:ext uri="{FF2B5EF4-FFF2-40B4-BE49-F238E27FC236}">
                <a16:creationId xmlns:a16="http://schemas.microsoft.com/office/drawing/2014/main" id="{671B2C33-C528-423B-09F0-353740D92F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1251" y="1005063"/>
            <a:ext cx="454338" cy="4543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a:extLst>
              <a:ext uri="{FF2B5EF4-FFF2-40B4-BE49-F238E27FC236}">
                <a16:creationId xmlns:a16="http://schemas.microsoft.com/office/drawing/2014/main" id="{BA4B1F98-C20D-173A-833A-D867D49862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4924" y="1296537"/>
            <a:ext cx="454338" cy="454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2">
            <p14:nvContentPartPr>
              <p14:cNvPr id="33" name="Ink 1">
                <a:extLst>
                  <a:ext uri="{FF2B5EF4-FFF2-40B4-BE49-F238E27FC236}">
                    <a16:creationId xmlns:a16="http://schemas.microsoft.com/office/drawing/2014/main" id="{CA3A2BDA-89CD-2BED-5C43-4F595AC756E1}"/>
                  </a:ext>
                </a:extLst>
              </p14:cNvPr>
              <p14:cNvContentPartPr/>
              <p14:nvPr/>
            </p14:nvContentPartPr>
            <p14:xfrm>
              <a:off x="4539329" y="1860825"/>
              <a:ext cx="1123377" cy="1402228"/>
            </p14:xfrm>
          </p:contentPart>
        </mc:Choice>
        <mc:Fallback>
          <p:pic>
            <p:nvPicPr>
              <p:cNvPr id="33" name="Ink 1">
                <a:extLst>
                  <a:ext uri="{FF2B5EF4-FFF2-40B4-BE49-F238E27FC236}">
                    <a16:creationId xmlns:a16="http://schemas.microsoft.com/office/drawing/2014/main" id="{CA3A2BDA-89CD-2BED-5C43-4F595AC756E1}"/>
                  </a:ext>
                </a:extLst>
              </p:cNvPr>
              <p:cNvPicPr/>
              <p:nvPr/>
            </p:nvPicPr>
            <p:blipFill>
              <a:blip r:embed="rId13"/>
              <a:stretch>
                <a:fillRect/>
              </a:stretch>
            </p:blipFill>
            <p:spPr>
              <a:xfrm>
                <a:off x="4510894" y="1832392"/>
                <a:ext cx="1180248" cy="1459095"/>
              </a:xfrm>
              <a:prstGeom prst="rect">
                <a:avLst/>
              </a:prstGeom>
            </p:spPr>
          </p:pic>
        </mc:Fallback>
      </mc:AlternateContent>
    </p:spTree>
    <p:extLst>
      <p:ext uri="{BB962C8B-B14F-4D97-AF65-F5344CB8AC3E}">
        <p14:creationId xmlns:p14="http://schemas.microsoft.com/office/powerpoint/2010/main" val="31916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000" fill="hold"/>
                                        <p:tgtEl>
                                          <p:spTgt spid="3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354BF49-AA5C-2A9D-F3CB-4F4FE59F57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3" name="Title 2"/>
          <p:cNvSpPr>
            <a:spLocks noGrp="1"/>
          </p:cNvSpPr>
          <p:nvPr>
            <p:ph type="title"/>
          </p:nvPr>
        </p:nvSpPr>
        <p:spPr>
          <a:xfrm>
            <a:off x="369047" y="492942"/>
            <a:ext cx="9418359" cy="1325563"/>
          </a:xfrm>
        </p:spPr>
        <p:txBody>
          <a:bodyPr wrap="square" anchor="t">
            <a:normAutofit/>
          </a:bodyPr>
          <a:lstStyle/>
          <a:p>
            <a:r>
              <a:rPr lang="en-GB" dirty="0"/>
              <a:t>Pull Requests (demo)</a:t>
            </a:r>
            <a:endParaRPr dirty="0"/>
          </a:p>
        </p:txBody>
      </p:sp>
      <p:sp>
        <p:nvSpPr>
          <p:cNvPr id="2" name="Picture Placeholder 1"/>
          <p:cNvSpPr>
            <a:spLocks noGrp="1"/>
          </p:cNvSpPr>
          <p:nvPr>
            <p:ph idx="1"/>
          </p:nvPr>
        </p:nvSpPr>
        <p:spPr>
          <a:xfrm>
            <a:off x="369046" y="1825625"/>
            <a:ext cx="7418101" cy="4351338"/>
          </a:xfrm>
        </p:spPr>
        <p:txBody>
          <a:bodyPr wrap="square" anchor="t">
            <a:normAutofit/>
          </a:bodyPr>
          <a:lstStyle/>
          <a:p>
            <a:pPr>
              <a:spcBef>
                <a:spcPts val="1440"/>
              </a:spcBef>
            </a:pPr>
            <a:r>
              <a:rPr lang="en-GB" dirty="0"/>
              <a:t>What?</a:t>
            </a:r>
          </a:p>
          <a:p>
            <a:pPr>
              <a:spcBef>
                <a:spcPts val="1440"/>
              </a:spcBef>
            </a:pPr>
            <a:r>
              <a:rPr lang="en-GB" dirty="0"/>
              <a:t>How?</a:t>
            </a:r>
            <a:endParaRPr dirty="0"/>
          </a:p>
          <a:p>
            <a:pPr>
              <a:spcBef>
                <a:spcPts val="1440"/>
              </a:spcBef>
            </a:pPr>
            <a:r>
              <a:rPr lang="nl-NL" dirty="0"/>
              <a:t>Pull </a:t>
            </a:r>
            <a:r>
              <a:rPr lang="nl-NL" dirty="0" err="1"/>
              <a:t>request</a:t>
            </a:r>
            <a:r>
              <a:rPr lang="nl-NL" dirty="0"/>
              <a:t> </a:t>
            </a:r>
            <a:r>
              <a:rPr lang="nl-NL" dirty="0" err="1"/>
              <a:t>work</a:t>
            </a:r>
            <a:r>
              <a:rPr lang="nl-NL" dirty="0"/>
              <a:t> flow</a:t>
            </a:r>
            <a:endParaRPr dirty="0"/>
          </a:p>
        </p:txBody>
      </p:sp>
    </p:spTree>
    <p:extLst>
      <p:ext uri="{BB962C8B-B14F-4D97-AF65-F5344CB8AC3E}">
        <p14:creationId xmlns:p14="http://schemas.microsoft.com/office/powerpoint/2010/main" val="79192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idx="1"/>
          </p:nvPr>
        </p:nvSpPr>
        <p:spPr/>
        <p:txBody>
          <a:bodyPr>
            <a:normAutofit/>
          </a:bodyPr>
          <a:lstStyle/>
          <a:p>
            <a:r>
              <a:rPr lang="en-GB" dirty="0"/>
              <a:t>Configure PR workflow:</a:t>
            </a:r>
          </a:p>
          <a:p>
            <a:pPr lvl="1"/>
            <a:r>
              <a:rPr lang="en-GB" dirty="0"/>
              <a:t>Add branch policies</a:t>
            </a:r>
          </a:p>
          <a:p>
            <a:pPr lvl="1"/>
            <a:r>
              <a:rPr lang="en-GB" dirty="0"/>
              <a:t>Configure release pipeline</a:t>
            </a:r>
          </a:p>
          <a:p>
            <a:r>
              <a:rPr lang="en-GB" dirty="0"/>
              <a:t>Use the workflow</a:t>
            </a:r>
          </a:p>
          <a:p>
            <a:pPr lvl="1"/>
            <a:r>
              <a:rPr lang="en-GB" dirty="0"/>
              <a:t>Make PR</a:t>
            </a:r>
          </a:p>
          <a:p>
            <a:pPr lvl="1"/>
            <a:r>
              <a:rPr lang="en-GB" dirty="0"/>
              <a:t>See it in action</a:t>
            </a:r>
          </a:p>
        </p:txBody>
      </p:sp>
      <p:sp>
        <p:nvSpPr>
          <p:cNvPr id="3" name="Title 2"/>
          <p:cNvSpPr>
            <a:spLocks noGrp="1"/>
          </p:cNvSpPr>
          <p:nvPr>
            <p:ph type="title"/>
          </p:nvPr>
        </p:nvSpPr>
        <p:spPr/>
        <p:txBody>
          <a:bodyPr/>
          <a:lstStyle/>
          <a:p>
            <a:r>
              <a:rPr dirty="0"/>
              <a:t>Pull Requests </a:t>
            </a:r>
            <a:r>
              <a:rPr lang="en-GB" dirty="0"/>
              <a:t>(Hands-on) [EXTRA]</a:t>
            </a:r>
            <a:endParaRPr dirty="0"/>
          </a:p>
        </p:txBody>
      </p:sp>
      <p:pic>
        <p:nvPicPr>
          <p:cNvPr id="4" name="Picture 8">
            <a:extLst>
              <a:ext uri="{FF2B5EF4-FFF2-40B4-BE49-F238E27FC236}">
                <a16:creationId xmlns:a16="http://schemas.microsoft.com/office/drawing/2014/main" id="{36DC9A4F-D248-B34F-7995-CFAE5970F8E9}"/>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a:xfrm>
            <a:off x="6644654"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p:cNvPicPr>
          <p:nvPr/>
        </p:nvPicPr>
        <p:blipFill>
          <a:blip r:embed="rId3" cstate="email">
            <a:extLst>
              <a:ext uri="{28A0092B-C50C-407E-A947-70E740481C1C}">
                <a14:useLocalDpi xmlns:a14="http://schemas.microsoft.com/office/drawing/2010/main"/>
              </a:ext>
            </a:extLst>
          </a:blip>
          <a:stretch>
            <a:fillRect/>
          </a:stretch>
        </p:blipFill>
        <p:spPr>
          <a:xfrm>
            <a:off x="2581197" y="2885633"/>
            <a:ext cx="121204" cy="134464"/>
          </a:xfrm>
          <a:prstGeom prst="rect">
            <a:avLst/>
          </a:prstGeom>
        </p:spPr>
      </p:pic>
      <p:pic>
        <p:nvPicPr>
          <p:cNvPr id="57" name="Picture 56"/>
          <p:cNvPicPr>
            <a:picLocks/>
          </p:cNvPicPr>
          <p:nvPr/>
        </p:nvPicPr>
        <p:blipFill>
          <a:blip r:embed="rId3" cstate="email">
            <a:extLst>
              <a:ext uri="{28A0092B-C50C-407E-A947-70E740481C1C}">
                <a14:useLocalDpi xmlns:a14="http://schemas.microsoft.com/office/drawing/2010/main"/>
              </a:ext>
            </a:extLst>
          </a:blip>
          <a:stretch>
            <a:fillRect/>
          </a:stretch>
        </p:blipFill>
        <p:spPr>
          <a:xfrm flipH="1">
            <a:off x="2850343" y="2885633"/>
            <a:ext cx="121204" cy="134464"/>
          </a:xfrm>
          <a:prstGeom prst="rect">
            <a:avLst/>
          </a:prstGeom>
        </p:spPr>
      </p:pic>
      <p:sp>
        <p:nvSpPr>
          <p:cNvPr id="41" name="TextBox 40">
            <a:extLst>
              <a:ext uri="{FF2B5EF4-FFF2-40B4-BE49-F238E27FC236}">
                <a16:creationId xmlns:a16="http://schemas.microsoft.com/office/drawing/2014/main" id="{1240DBDC-6BF1-4EED-AD6C-210B3502A714}"/>
              </a:ext>
            </a:extLst>
          </p:cNvPr>
          <p:cNvSpPr txBox="1"/>
          <p:nvPr/>
        </p:nvSpPr>
        <p:spPr>
          <a:xfrm>
            <a:off x="2239469" y="2973143"/>
            <a:ext cx="1061638" cy="455857"/>
          </a:xfrm>
          <a:prstGeom prst="rect">
            <a:avLst/>
          </a:prstGeom>
          <a:noFill/>
        </p:spPr>
        <p:txBody>
          <a:bodyPr wrap="square" lIns="179285" tIns="143428" rIns="179285" bIns="143428" rtlCol="0">
            <a:spAutoFit/>
          </a:bodyPr>
          <a:lstStyle/>
          <a:p>
            <a:pPr>
              <a:lnSpc>
                <a:spcPct val="90000"/>
              </a:lnSpc>
              <a:spcAft>
                <a:spcPts val="588"/>
              </a:spcAft>
            </a:pPr>
            <a:r>
              <a:rPr lang="en-US" sz="1200" b="1" dirty="0">
                <a:gradFill>
                  <a:gsLst>
                    <a:gs pos="2917">
                      <a:schemeClr val="bg1"/>
                    </a:gs>
                    <a:gs pos="30000">
                      <a:schemeClr val="bg1"/>
                    </a:gs>
                  </a:gsLst>
                  <a:lin ang="5400000" scaled="0"/>
                </a:gradFill>
              </a:rPr>
              <a:t>Consultant</a:t>
            </a:r>
            <a:endParaRPr lang="en-US" sz="1568" b="1" dirty="0">
              <a:gradFill>
                <a:gsLst>
                  <a:gs pos="2917">
                    <a:schemeClr val="bg1"/>
                  </a:gs>
                  <a:gs pos="30000">
                    <a:schemeClr val="bg1"/>
                  </a:gs>
                </a:gsLst>
                <a:lin ang="5400000" scaled="0"/>
              </a:gradFill>
            </a:endParaRPr>
          </a:p>
        </p:txBody>
      </p:sp>
      <p:pic>
        <p:nvPicPr>
          <p:cNvPr id="9" name="Picture 8">
            <a:extLst>
              <a:ext uri="{FF2B5EF4-FFF2-40B4-BE49-F238E27FC236}">
                <a16:creationId xmlns:a16="http://schemas.microsoft.com/office/drawing/2014/main" id="{8964F077-1B49-A07B-0419-13D0530A42A2}"/>
              </a:ext>
            </a:extLst>
          </p:cNvPr>
          <p:cNvPicPr>
            <a:picLocks noChangeAspect="1"/>
          </p:cNvPicPr>
          <p:nvPr/>
        </p:nvPicPr>
        <p:blipFill>
          <a:blip r:embed="rId4"/>
          <a:stretch>
            <a:fillRect/>
          </a:stretch>
        </p:blipFill>
        <p:spPr>
          <a:xfrm>
            <a:off x="2404594" y="0"/>
            <a:ext cx="7147861" cy="6845263"/>
          </a:xfrm>
          <a:prstGeom prst="rect">
            <a:avLst/>
          </a:prstGeom>
        </p:spPr>
      </p:pic>
    </p:spTree>
    <p:extLst>
      <p:ext uri="{BB962C8B-B14F-4D97-AF65-F5344CB8AC3E}">
        <p14:creationId xmlns:p14="http://schemas.microsoft.com/office/powerpoint/2010/main" val="216766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77BB-6A3F-E84A-8AA1-D2B43011698B}"/>
              </a:ext>
            </a:extLst>
          </p:cNvPr>
          <p:cNvSpPr>
            <a:spLocks noGrp="1"/>
          </p:cNvSpPr>
          <p:nvPr>
            <p:ph type="title"/>
          </p:nvPr>
        </p:nvSpPr>
        <p:spPr>
          <a:xfrm>
            <a:off x="354578" y="2225800"/>
            <a:ext cx="8129806" cy="798443"/>
          </a:xfrm>
        </p:spPr>
        <p:txBody>
          <a:bodyPr/>
          <a:lstStyle/>
          <a:p>
            <a:r>
              <a:rPr lang="en-US" dirty="0"/>
              <a:t>The end of this block</a:t>
            </a:r>
          </a:p>
        </p:txBody>
      </p:sp>
      <p:pic>
        <p:nvPicPr>
          <p:cNvPr id="9" name="Graphic 8">
            <a:extLst>
              <a:ext uri="{FF2B5EF4-FFF2-40B4-BE49-F238E27FC236}">
                <a16:creationId xmlns:a16="http://schemas.microsoft.com/office/drawing/2014/main" id="{B6ACCA4E-1481-92CD-9722-92E907E72F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0962" y="809710"/>
            <a:ext cx="2011038" cy="2011038"/>
          </a:xfrm>
          <a:prstGeom prst="rect">
            <a:avLst/>
          </a:prstGeom>
        </p:spPr>
      </p:pic>
      <p:pic>
        <p:nvPicPr>
          <p:cNvPr id="20" name="Graphic 19">
            <a:extLst>
              <a:ext uri="{FF2B5EF4-FFF2-40B4-BE49-F238E27FC236}">
                <a16:creationId xmlns:a16="http://schemas.microsoft.com/office/drawing/2014/main" id="{2ABEAF13-053C-345A-B15B-D91E096ED0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79429" y="2924917"/>
            <a:ext cx="2011038" cy="2011038"/>
          </a:xfrm>
          <a:prstGeom prst="rect">
            <a:avLst/>
          </a:prstGeom>
        </p:spPr>
      </p:pic>
      <p:pic>
        <p:nvPicPr>
          <p:cNvPr id="22" name="Graphic 21">
            <a:extLst>
              <a:ext uri="{FF2B5EF4-FFF2-40B4-BE49-F238E27FC236}">
                <a16:creationId xmlns:a16="http://schemas.microsoft.com/office/drawing/2014/main" id="{DEBE630D-C629-2F1C-46AF-5F4023667C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0543" y="4935955"/>
            <a:ext cx="2011038" cy="2011038"/>
          </a:xfrm>
          <a:prstGeom prst="rect">
            <a:avLst/>
          </a:prstGeom>
        </p:spPr>
      </p:pic>
    </p:spTree>
    <p:extLst>
      <p:ext uri="{BB962C8B-B14F-4D97-AF65-F5344CB8AC3E}">
        <p14:creationId xmlns:p14="http://schemas.microsoft.com/office/powerpoint/2010/main" val="2450546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354BF49-AA5C-2A9D-F3CB-4F4FE59F57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3" name="Title 2"/>
          <p:cNvSpPr>
            <a:spLocks noGrp="1"/>
          </p:cNvSpPr>
          <p:nvPr>
            <p:ph type="title"/>
          </p:nvPr>
        </p:nvSpPr>
        <p:spPr>
          <a:xfrm>
            <a:off x="369047" y="492942"/>
            <a:ext cx="9418359" cy="1325563"/>
          </a:xfrm>
        </p:spPr>
        <p:txBody>
          <a:bodyPr wrap="square" anchor="t">
            <a:normAutofit/>
          </a:bodyPr>
          <a:lstStyle/>
          <a:p>
            <a:r>
              <a:rPr lang="en-GB" dirty="0"/>
              <a:t>Automation &amp; pipelines</a:t>
            </a:r>
            <a:endParaRPr dirty="0"/>
          </a:p>
        </p:txBody>
      </p:sp>
      <p:sp>
        <p:nvSpPr>
          <p:cNvPr id="2" name="Picture Placeholder 1"/>
          <p:cNvSpPr>
            <a:spLocks noGrp="1"/>
          </p:cNvSpPr>
          <p:nvPr>
            <p:ph idx="1"/>
          </p:nvPr>
        </p:nvSpPr>
        <p:spPr>
          <a:xfrm>
            <a:off x="369045" y="1825625"/>
            <a:ext cx="9036211" cy="4351338"/>
          </a:xfrm>
        </p:spPr>
        <p:txBody>
          <a:bodyPr wrap="square" anchor="t">
            <a:normAutofit/>
          </a:bodyPr>
          <a:lstStyle/>
          <a:p>
            <a:r>
              <a:rPr lang="en-GB" dirty="0"/>
              <a:t>Automate repetitive tasks</a:t>
            </a:r>
          </a:p>
          <a:p>
            <a:r>
              <a:rPr lang="en-GB" dirty="0"/>
              <a:t>Automate delivery processes </a:t>
            </a:r>
          </a:p>
          <a:p>
            <a:r>
              <a:rPr lang="en-GB" dirty="0"/>
              <a:t>Release artifacts to different</a:t>
            </a:r>
            <a:br>
              <a:rPr lang="en-GB" dirty="0"/>
            </a:br>
            <a:r>
              <a:rPr lang="en-GB" dirty="0"/>
              <a:t>environments</a:t>
            </a:r>
          </a:p>
        </p:txBody>
      </p:sp>
    </p:spTree>
    <p:extLst>
      <p:ext uri="{BB962C8B-B14F-4D97-AF65-F5344CB8AC3E}">
        <p14:creationId xmlns:p14="http://schemas.microsoft.com/office/powerpoint/2010/main" val="246076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22901-A2E0-4604-43E8-A2B20119C0F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D4B4A230-57B9-EA35-03A8-5F83908090B0}"/>
              </a:ext>
            </a:extLst>
          </p:cNvPr>
          <p:cNvSpPr>
            <a:spLocks noGrp="1"/>
          </p:cNvSpPr>
          <p:nvPr>
            <p:ph type="title"/>
          </p:nvPr>
        </p:nvSpPr>
        <p:spPr>
          <a:xfrm>
            <a:off x="369047" y="492942"/>
            <a:ext cx="9448721" cy="1325563"/>
          </a:xfrm>
        </p:spPr>
        <p:txBody>
          <a:bodyPr wrap="square" anchor="t">
            <a:normAutofit/>
          </a:bodyPr>
          <a:lstStyle/>
          <a:p>
            <a:r>
              <a:rPr lang="en-GB" dirty="0"/>
              <a:t>VCS, an introduction</a:t>
            </a:r>
            <a:endParaRPr lang="LID4096" dirty="0"/>
          </a:p>
        </p:txBody>
      </p:sp>
      <p:sp>
        <p:nvSpPr>
          <p:cNvPr id="3" name="Ondertitel 2">
            <a:extLst>
              <a:ext uri="{FF2B5EF4-FFF2-40B4-BE49-F238E27FC236}">
                <a16:creationId xmlns:a16="http://schemas.microsoft.com/office/drawing/2014/main" id="{73A737F4-8CAA-9851-C51B-7964B19D1F60}"/>
              </a:ext>
            </a:extLst>
          </p:cNvPr>
          <p:cNvSpPr>
            <a:spLocks noGrp="1"/>
          </p:cNvSpPr>
          <p:nvPr>
            <p:ph idx="1"/>
          </p:nvPr>
        </p:nvSpPr>
        <p:spPr>
          <a:xfrm>
            <a:off x="369046" y="1825625"/>
            <a:ext cx="7418101" cy="4351338"/>
          </a:xfrm>
        </p:spPr>
        <p:txBody>
          <a:bodyPr wrap="square" anchor="t">
            <a:normAutofit/>
          </a:bodyPr>
          <a:lstStyle/>
          <a:p>
            <a:pPr>
              <a:buFont typeface="Wingdings" panose="05000000000000000000" pitchFamily="2" charset="2"/>
              <a:buChar char="ü"/>
            </a:pPr>
            <a:r>
              <a:rPr lang="en-GB" dirty="0"/>
              <a:t>Local</a:t>
            </a:r>
          </a:p>
          <a:p>
            <a:pPr>
              <a:buFont typeface="Wingdings" panose="05000000000000000000" pitchFamily="2" charset="2"/>
              <a:buChar char="§"/>
            </a:pPr>
            <a:r>
              <a:rPr lang="en-GB" dirty="0"/>
              <a:t>Central</a:t>
            </a:r>
          </a:p>
        </p:txBody>
      </p:sp>
      <p:pic>
        <p:nvPicPr>
          <p:cNvPr id="1030" name="Picture 6" descr="Centralized version control diagram">
            <a:extLst>
              <a:ext uri="{FF2B5EF4-FFF2-40B4-BE49-F238E27FC236}">
                <a16:creationId xmlns:a16="http://schemas.microsoft.com/office/drawing/2014/main" id="{2116ED60-9A12-59F1-4FC6-065EC2CF1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6825" y="1680972"/>
            <a:ext cx="6677185" cy="464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8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C2152E-5B7A-E384-C9CD-81839E473A06}"/>
              </a:ext>
            </a:extLst>
          </p:cNvPr>
          <p:cNvGrpSpPr/>
          <p:nvPr/>
        </p:nvGrpSpPr>
        <p:grpSpPr>
          <a:xfrm>
            <a:off x="797975" y="1763524"/>
            <a:ext cx="497011" cy="1437173"/>
            <a:chOff x="1136057" y="1763524"/>
            <a:chExt cx="576946" cy="1437173"/>
          </a:xfrm>
        </p:grpSpPr>
        <p:cxnSp>
          <p:nvCxnSpPr>
            <p:cNvPr id="71" name="Straight Connector 70">
              <a:extLst>
                <a:ext uri="{FF2B5EF4-FFF2-40B4-BE49-F238E27FC236}">
                  <a16:creationId xmlns:a16="http://schemas.microsoft.com/office/drawing/2014/main" id="{0F173D79-A3B6-7CBD-050C-8DD9826D66CE}"/>
                </a:ext>
              </a:extLst>
            </p:cNvPr>
            <p:cNvCxnSpPr>
              <a:cxnSpLocks/>
            </p:cNvCxnSpPr>
            <p:nvPr/>
          </p:nvCxnSpPr>
          <p:spPr>
            <a:xfrm>
              <a:off x="1424530" y="1763524"/>
              <a:ext cx="0" cy="14338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20E6A1-8676-343E-1931-10A0E11A63E1}"/>
                </a:ext>
              </a:extLst>
            </p:cNvPr>
            <p:cNvCxnSpPr/>
            <p:nvPr/>
          </p:nvCxnSpPr>
          <p:spPr>
            <a:xfrm>
              <a:off x="1424530" y="1763524"/>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6D13E2-D4D0-54F2-8E6B-30E6B7CD55B7}"/>
                </a:ext>
              </a:extLst>
            </p:cNvPr>
            <p:cNvCxnSpPr/>
            <p:nvPr/>
          </p:nvCxnSpPr>
          <p:spPr>
            <a:xfrm>
              <a:off x="1424530" y="2516716"/>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C355D8A-B567-3599-3DBC-D6668ED88213}"/>
                </a:ext>
              </a:extLst>
            </p:cNvPr>
            <p:cNvCxnSpPr/>
            <p:nvPr/>
          </p:nvCxnSpPr>
          <p:spPr>
            <a:xfrm>
              <a:off x="1424530" y="3200697"/>
              <a:ext cx="2884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A352611-E655-323E-2CEC-9848B5E1F49C}"/>
                </a:ext>
              </a:extLst>
            </p:cNvPr>
            <p:cNvCxnSpPr/>
            <p:nvPr/>
          </p:nvCxnSpPr>
          <p:spPr>
            <a:xfrm>
              <a:off x="1136057" y="2516716"/>
              <a:ext cx="288473"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AE0493E-A064-1B15-453D-9520138DA116}"/>
              </a:ext>
            </a:extLst>
          </p:cNvPr>
          <p:cNvGrpSpPr/>
          <p:nvPr/>
        </p:nvGrpSpPr>
        <p:grpSpPr>
          <a:xfrm>
            <a:off x="10290470" y="3074957"/>
            <a:ext cx="1038148" cy="1477234"/>
            <a:chOff x="10290470" y="3074957"/>
            <a:chExt cx="1038148" cy="1477234"/>
          </a:xfrm>
        </p:grpSpPr>
        <p:cxnSp>
          <p:nvCxnSpPr>
            <p:cNvPr id="92" name="Straight Arrow Connector 91">
              <a:extLst>
                <a:ext uri="{FF2B5EF4-FFF2-40B4-BE49-F238E27FC236}">
                  <a16:creationId xmlns:a16="http://schemas.microsoft.com/office/drawing/2014/main" id="{09CCB530-6B34-C582-81E6-3BB9D5FF6FD2}"/>
                </a:ext>
              </a:extLst>
            </p:cNvPr>
            <p:cNvCxnSpPr>
              <a:cxnSpLocks/>
            </p:cNvCxnSpPr>
            <p:nvPr/>
          </p:nvCxnSpPr>
          <p:spPr>
            <a:xfrm>
              <a:off x="10572974" y="3097955"/>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3" name="Freeform 9">
              <a:extLst>
                <a:ext uri="{FF2B5EF4-FFF2-40B4-BE49-F238E27FC236}">
                  <a16:creationId xmlns:a16="http://schemas.microsoft.com/office/drawing/2014/main" id="{7063905E-7193-9955-A61A-564548213E9B}"/>
                </a:ext>
              </a:extLst>
            </p:cNvPr>
            <p:cNvSpPr>
              <a:spLocks noChangeArrowheads="1"/>
            </p:cNvSpPr>
            <p:nvPr/>
          </p:nvSpPr>
          <p:spPr bwMode="auto">
            <a:xfrm>
              <a:off x="10378721" y="3735216"/>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a:p>
          </p:txBody>
        </p:sp>
        <p:pic>
          <p:nvPicPr>
            <p:cNvPr id="94" name="Graphic 93">
              <a:extLst>
                <a:ext uri="{FF2B5EF4-FFF2-40B4-BE49-F238E27FC236}">
                  <a16:creationId xmlns:a16="http://schemas.microsoft.com/office/drawing/2014/main" id="{E791C45E-9B42-1D00-2971-43F1DBD725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85125" y="3074957"/>
              <a:ext cx="252830" cy="320662"/>
            </a:xfrm>
            <a:prstGeom prst="rect">
              <a:avLst/>
            </a:prstGeom>
          </p:spPr>
        </p:pic>
        <p:sp>
          <p:nvSpPr>
            <p:cNvPr id="98" name="Subtitle 2">
              <a:extLst>
                <a:ext uri="{FF2B5EF4-FFF2-40B4-BE49-F238E27FC236}">
                  <a16:creationId xmlns:a16="http://schemas.microsoft.com/office/drawing/2014/main" id="{6BCF09EB-75E3-B6EA-AB11-1B57C18D87D3}"/>
                </a:ext>
              </a:extLst>
            </p:cNvPr>
            <p:cNvSpPr txBox="1">
              <a:spLocks/>
            </p:cNvSpPr>
            <p:nvPr/>
          </p:nvSpPr>
          <p:spPr>
            <a:xfrm>
              <a:off x="10290470" y="4141275"/>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Staging</a:t>
              </a:r>
            </a:p>
          </p:txBody>
        </p:sp>
      </p:grpSp>
      <p:grpSp>
        <p:nvGrpSpPr>
          <p:cNvPr id="24" name="Group 23">
            <a:extLst>
              <a:ext uri="{FF2B5EF4-FFF2-40B4-BE49-F238E27FC236}">
                <a16:creationId xmlns:a16="http://schemas.microsoft.com/office/drawing/2014/main" id="{4C4DA43A-D8DC-8705-BFD7-964D7EBFA6E0}"/>
              </a:ext>
            </a:extLst>
          </p:cNvPr>
          <p:cNvGrpSpPr/>
          <p:nvPr/>
        </p:nvGrpSpPr>
        <p:grpSpPr>
          <a:xfrm>
            <a:off x="9667693" y="4608162"/>
            <a:ext cx="1581473" cy="1489192"/>
            <a:chOff x="9667693" y="4608162"/>
            <a:chExt cx="1581473" cy="1489192"/>
          </a:xfrm>
        </p:grpSpPr>
        <p:sp>
          <p:nvSpPr>
            <p:cNvPr id="95" name="Freeform 9">
              <a:extLst>
                <a:ext uri="{FF2B5EF4-FFF2-40B4-BE49-F238E27FC236}">
                  <a16:creationId xmlns:a16="http://schemas.microsoft.com/office/drawing/2014/main" id="{0647AFB6-48F9-B862-3DBF-384D1978B6CC}"/>
                </a:ext>
              </a:extLst>
            </p:cNvPr>
            <p:cNvSpPr>
              <a:spLocks noChangeArrowheads="1"/>
            </p:cNvSpPr>
            <p:nvPr/>
          </p:nvSpPr>
          <p:spPr bwMode="auto">
            <a:xfrm>
              <a:off x="10388857" y="5285237"/>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chemeClr val="accent6"/>
            </a:solidFill>
            <a:ln>
              <a:solidFill>
                <a:schemeClr val="accent6"/>
              </a:solidFill>
            </a:ln>
            <a:effectLst/>
          </p:spPr>
          <p:txBody>
            <a:bodyPr wrap="none" anchor="ctr"/>
            <a:lstStyle/>
            <a:p>
              <a:endParaRPr lang="en-US" dirty="0"/>
            </a:p>
          </p:txBody>
        </p:sp>
        <p:pic>
          <p:nvPicPr>
            <p:cNvPr id="101" name="Graphic 100" descr="Checkbox Checked with solid fill">
              <a:extLst>
                <a:ext uri="{FF2B5EF4-FFF2-40B4-BE49-F238E27FC236}">
                  <a16:creationId xmlns:a16="http://schemas.microsoft.com/office/drawing/2014/main" id="{29584F0B-3979-D934-854C-1481C3E341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83699" y="4895669"/>
              <a:ext cx="510636" cy="510636"/>
            </a:xfrm>
            <a:prstGeom prst="rect">
              <a:avLst/>
            </a:prstGeom>
          </p:spPr>
        </p:pic>
        <p:sp>
          <p:nvSpPr>
            <p:cNvPr id="102" name="Subtitle 2">
              <a:extLst>
                <a:ext uri="{FF2B5EF4-FFF2-40B4-BE49-F238E27FC236}">
                  <a16:creationId xmlns:a16="http://schemas.microsoft.com/office/drawing/2014/main" id="{7BD7C957-8735-B1E9-AACC-3486BE1B7B6E}"/>
                </a:ext>
              </a:extLst>
            </p:cNvPr>
            <p:cNvSpPr txBox="1">
              <a:spLocks/>
            </p:cNvSpPr>
            <p:nvPr/>
          </p:nvSpPr>
          <p:spPr>
            <a:xfrm>
              <a:off x="9667693" y="5175948"/>
              <a:ext cx="821917"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Drift check</a:t>
              </a:r>
            </a:p>
          </p:txBody>
        </p:sp>
        <p:cxnSp>
          <p:nvCxnSpPr>
            <p:cNvPr id="106" name="Straight Arrow Connector 105">
              <a:extLst>
                <a:ext uri="{FF2B5EF4-FFF2-40B4-BE49-F238E27FC236}">
                  <a16:creationId xmlns:a16="http://schemas.microsoft.com/office/drawing/2014/main" id="{77A062B9-F684-D9E9-9D4E-4C310C9BA740}"/>
                </a:ext>
              </a:extLst>
            </p:cNvPr>
            <p:cNvCxnSpPr>
              <a:cxnSpLocks/>
            </p:cNvCxnSpPr>
            <p:nvPr/>
          </p:nvCxnSpPr>
          <p:spPr>
            <a:xfrm>
              <a:off x="10590676" y="4608162"/>
              <a:ext cx="0" cy="583085"/>
            </a:xfrm>
            <a:prstGeom prst="straightConnector1">
              <a:avLst/>
            </a:prstGeom>
            <a:ln w="101600" cap="rnd">
              <a:solidFill>
                <a:schemeClr val="accent6"/>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8" name="Subtitle 2">
              <a:extLst>
                <a:ext uri="{FF2B5EF4-FFF2-40B4-BE49-F238E27FC236}">
                  <a16:creationId xmlns:a16="http://schemas.microsoft.com/office/drawing/2014/main" id="{1D448FBA-9A9A-737A-335F-792284DD1528}"/>
                </a:ext>
              </a:extLst>
            </p:cNvPr>
            <p:cNvSpPr txBox="1">
              <a:spLocks/>
            </p:cNvSpPr>
            <p:nvPr/>
          </p:nvSpPr>
          <p:spPr>
            <a:xfrm>
              <a:off x="10211018" y="5686438"/>
              <a:ext cx="1038148"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200" b="0" dirty="0">
                  <a:latin typeface="Roboto Bold"/>
                  <a:ea typeface="Roboto Bold" panose="02000000000000000000" pitchFamily="2" charset="0"/>
                  <a:cs typeface="Arial"/>
                </a:rPr>
                <a:t>Production</a:t>
              </a:r>
            </a:p>
          </p:txBody>
        </p:sp>
      </p:grpSp>
      <p:grpSp>
        <p:nvGrpSpPr>
          <p:cNvPr id="19" name="Group 18">
            <a:extLst>
              <a:ext uri="{FF2B5EF4-FFF2-40B4-BE49-F238E27FC236}">
                <a16:creationId xmlns:a16="http://schemas.microsoft.com/office/drawing/2014/main" id="{FEB8F618-B7A1-E192-1765-C17B7856508A}"/>
              </a:ext>
            </a:extLst>
          </p:cNvPr>
          <p:cNvGrpSpPr/>
          <p:nvPr/>
        </p:nvGrpSpPr>
        <p:grpSpPr>
          <a:xfrm>
            <a:off x="8558345" y="1284110"/>
            <a:ext cx="2781679" cy="1749628"/>
            <a:chOff x="8558345" y="1284110"/>
            <a:chExt cx="2781679" cy="1749628"/>
          </a:xfrm>
        </p:grpSpPr>
        <p:sp>
          <p:nvSpPr>
            <p:cNvPr id="51" name="Freeform: Shape 50">
              <a:extLst>
                <a:ext uri="{FF2B5EF4-FFF2-40B4-BE49-F238E27FC236}">
                  <a16:creationId xmlns:a16="http://schemas.microsoft.com/office/drawing/2014/main" id="{1B40FCE9-EECF-D95E-7D38-5476C7CA6BF3}"/>
                </a:ext>
              </a:extLst>
            </p:cNvPr>
            <p:cNvSpPr/>
            <p:nvPr/>
          </p:nvSpPr>
          <p:spPr>
            <a:xfrm>
              <a:off x="10180179" y="2141172"/>
              <a:ext cx="701578" cy="512740"/>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53" name="Subtitle 2">
              <a:extLst>
                <a:ext uri="{FF2B5EF4-FFF2-40B4-BE49-F238E27FC236}">
                  <a16:creationId xmlns:a16="http://schemas.microsoft.com/office/drawing/2014/main" id="{6A2C8656-D6B6-1D36-2901-C2C3A6646BDE}"/>
                </a:ext>
              </a:extLst>
            </p:cNvPr>
            <p:cNvSpPr txBox="1">
              <a:spLocks/>
            </p:cNvSpPr>
            <p:nvPr/>
          </p:nvSpPr>
          <p:spPr>
            <a:xfrm>
              <a:off x="9977200" y="2611910"/>
              <a:ext cx="13628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Close Pull request and merge to main</a:t>
              </a:r>
            </a:p>
          </p:txBody>
        </p:sp>
        <p:sp>
          <p:nvSpPr>
            <p:cNvPr id="54" name="Freeform 9">
              <a:extLst>
                <a:ext uri="{FF2B5EF4-FFF2-40B4-BE49-F238E27FC236}">
                  <a16:creationId xmlns:a16="http://schemas.microsoft.com/office/drawing/2014/main" id="{C3B45165-B8BB-7944-ACA6-1C1D4E6AEC14}"/>
                </a:ext>
              </a:extLst>
            </p:cNvPr>
            <p:cNvSpPr>
              <a:spLocks noChangeArrowheads="1"/>
            </p:cNvSpPr>
            <p:nvPr/>
          </p:nvSpPr>
          <p:spPr bwMode="auto">
            <a:xfrm>
              <a:off x="8788375" y="2183501"/>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pic>
          <p:nvPicPr>
            <p:cNvPr id="56" name="Graphic 55" descr="Checkbox Checked with solid fill">
              <a:extLst>
                <a:ext uri="{FF2B5EF4-FFF2-40B4-BE49-F238E27FC236}">
                  <a16:creationId xmlns:a16="http://schemas.microsoft.com/office/drawing/2014/main" id="{26715BA7-AD31-A54F-4313-F984A6F249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1390" y="2432299"/>
              <a:ext cx="510636" cy="510636"/>
            </a:xfrm>
            <a:prstGeom prst="rect">
              <a:avLst/>
            </a:prstGeom>
          </p:spPr>
        </p:pic>
        <p:cxnSp>
          <p:nvCxnSpPr>
            <p:cNvPr id="60" name="Straight Arrow Connector 59">
              <a:extLst>
                <a:ext uri="{FF2B5EF4-FFF2-40B4-BE49-F238E27FC236}">
                  <a16:creationId xmlns:a16="http://schemas.microsoft.com/office/drawing/2014/main" id="{3FBFEE7F-21B2-31FA-31FB-07D587124310}"/>
                </a:ext>
              </a:extLst>
            </p:cNvPr>
            <p:cNvCxnSpPr>
              <a:cxnSpLocks/>
            </p:cNvCxnSpPr>
            <p:nvPr/>
          </p:nvCxnSpPr>
          <p:spPr>
            <a:xfrm>
              <a:off x="9521408" y="2450468"/>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61" name="Freeform 45">
              <a:extLst>
                <a:ext uri="{FF2B5EF4-FFF2-40B4-BE49-F238E27FC236}">
                  <a16:creationId xmlns:a16="http://schemas.microsoft.com/office/drawing/2014/main" id="{9B22941E-2D9C-623F-148F-D997D6CCF894}"/>
                </a:ext>
              </a:extLst>
            </p:cNvPr>
            <p:cNvSpPr>
              <a:spLocks noChangeArrowheads="1"/>
            </p:cNvSpPr>
            <p:nvPr/>
          </p:nvSpPr>
          <p:spPr bwMode="auto">
            <a:xfrm>
              <a:off x="10378721" y="2203780"/>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sp>
          <p:nvSpPr>
            <p:cNvPr id="62" name="Subtitle 2">
              <a:extLst>
                <a:ext uri="{FF2B5EF4-FFF2-40B4-BE49-F238E27FC236}">
                  <a16:creationId xmlns:a16="http://schemas.microsoft.com/office/drawing/2014/main" id="{12F25B05-CEA2-E4AA-B633-9C7A3C011082}"/>
                </a:ext>
              </a:extLst>
            </p:cNvPr>
            <p:cNvSpPr txBox="1">
              <a:spLocks/>
            </p:cNvSpPr>
            <p:nvPr/>
          </p:nvSpPr>
          <p:spPr>
            <a:xfrm>
              <a:off x="9402635" y="2232852"/>
              <a:ext cx="73638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Approve</a:t>
              </a:r>
            </a:p>
          </p:txBody>
        </p:sp>
        <p:sp>
          <p:nvSpPr>
            <p:cNvPr id="52" name="Subtitle 2">
              <a:extLst>
                <a:ext uri="{FF2B5EF4-FFF2-40B4-BE49-F238E27FC236}">
                  <a16:creationId xmlns:a16="http://schemas.microsoft.com/office/drawing/2014/main" id="{3EA07968-CCFD-45AD-97B2-86EEB226F267}"/>
                </a:ext>
              </a:extLst>
            </p:cNvPr>
            <p:cNvSpPr txBox="1">
              <a:spLocks/>
            </p:cNvSpPr>
            <p:nvPr/>
          </p:nvSpPr>
          <p:spPr>
            <a:xfrm>
              <a:off x="8663391" y="2666955"/>
              <a:ext cx="663585"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Test</a:t>
              </a:r>
            </a:p>
          </p:txBody>
        </p:sp>
        <p:cxnSp>
          <p:nvCxnSpPr>
            <p:cNvPr id="113" name="Straight Connector 112">
              <a:extLst>
                <a:ext uri="{FF2B5EF4-FFF2-40B4-BE49-F238E27FC236}">
                  <a16:creationId xmlns:a16="http://schemas.microsoft.com/office/drawing/2014/main" id="{7A12045D-58E4-EB8D-4D4F-CDCFD2E4DEA2}"/>
                </a:ext>
              </a:extLst>
            </p:cNvPr>
            <p:cNvCxnSpPr/>
            <p:nvPr/>
          </p:nvCxnSpPr>
          <p:spPr>
            <a:xfrm flipV="1">
              <a:off x="8877933"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008BB24-6256-3C5D-1987-66584ED06A99}"/>
                </a:ext>
              </a:extLst>
            </p:cNvPr>
            <p:cNvCxnSpPr/>
            <p:nvPr/>
          </p:nvCxnSpPr>
          <p:spPr>
            <a:xfrm flipV="1">
              <a:off x="9050324" y="1706439"/>
              <a:ext cx="0" cy="2519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3" name="Subtitle 2">
              <a:extLst>
                <a:ext uri="{FF2B5EF4-FFF2-40B4-BE49-F238E27FC236}">
                  <a16:creationId xmlns:a16="http://schemas.microsoft.com/office/drawing/2014/main" id="{A7AFEB84-38F6-2DCF-8023-43C9A25D6ED9}"/>
                </a:ext>
              </a:extLst>
            </p:cNvPr>
            <p:cNvSpPr txBox="1">
              <a:spLocks/>
            </p:cNvSpPr>
            <p:nvPr/>
          </p:nvSpPr>
          <p:spPr>
            <a:xfrm>
              <a:off x="8558345" y="1284110"/>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44" name="Straight Arrow Connector 143">
              <a:extLst>
                <a:ext uri="{FF2B5EF4-FFF2-40B4-BE49-F238E27FC236}">
                  <a16:creationId xmlns:a16="http://schemas.microsoft.com/office/drawing/2014/main" id="{C1CDCB6C-1143-EC91-5F16-DF454F9B061A}"/>
                </a:ext>
              </a:extLst>
            </p:cNvPr>
            <p:cNvCxnSpPr>
              <a:cxnSpLocks/>
            </p:cNvCxnSpPr>
            <p:nvPr/>
          </p:nvCxnSpPr>
          <p:spPr>
            <a:xfrm>
              <a:off x="8952277" y="1706439"/>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58" name="Straight Arrow Connector 157">
            <a:extLst>
              <a:ext uri="{FF2B5EF4-FFF2-40B4-BE49-F238E27FC236}">
                <a16:creationId xmlns:a16="http://schemas.microsoft.com/office/drawing/2014/main" id="{775ED73D-1BA0-B8DC-074B-2C0D36731EB2}"/>
              </a:ext>
            </a:extLst>
          </p:cNvPr>
          <p:cNvCxnSpPr>
            <a:cxnSpLocks/>
            <a:endCxn id="12" idx="3"/>
          </p:cNvCxnSpPr>
          <p:nvPr/>
        </p:nvCxnSpPr>
        <p:spPr>
          <a:xfrm flipH="1" flipV="1">
            <a:off x="1055685" y="5523954"/>
            <a:ext cx="6512135" cy="37508"/>
          </a:xfrm>
          <a:prstGeom prst="straightConnector1">
            <a:avLst/>
          </a:prstGeom>
          <a:ln w="28575" cap="rnd">
            <a:solidFill>
              <a:schemeClr val="tx1"/>
            </a:solidFill>
            <a:prstDash val="sysDash"/>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8D17FD0-1C88-2526-E941-3549A3ECE359}"/>
              </a:ext>
            </a:extLst>
          </p:cNvPr>
          <p:cNvGrpSpPr/>
          <p:nvPr/>
        </p:nvGrpSpPr>
        <p:grpSpPr>
          <a:xfrm>
            <a:off x="56493" y="2395775"/>
            <a:ext cx="1371687" cy="3469062"/>
            <a:chOff x="448384" y="2395775"/>
            <a:chExt cx="1371687" cy="3469062"/>
          </a:xfrm>
        </p:grpSpPr>
        <p:grpSp>
          <p:nvGrpSpPr>
            <p:cNvPr id="10" name="Group 9">
              <a:extLst>
                <a:ext uri="{FF2B5EF4-FFF2-40B4-BE49-F238E27FC236}">
                  <a16:creationId xmlns:a16="http://schemas.microsoft.com/office/drawing/2014/main" id="{3078B00E-0F1C-BECB-D0C7-D83956EFAF51}"/>
                </a:ext>
              </a:extLst>
            </p:cNvPr>
            <p:cNvGrpSpPr/>
            <p:nvPr/>
          </p:nvGrpSpPr>
          <p:grpSpPr>
            <a:xfrm rot="5400000">
              <a:off x="661348" y="5078608"/>
              <a:ext cx="719302" cy="853155"/>
              <a:chOff x="4246194" y="236259"/>
              <a:chExt cx="591996" cy="544851"/>
            </a:xfrm>
          </p:grpSpPr>
          <p:sp>
            <p:nvSpPr>
              <p:cNvPr id="11" name="Cylinder 10">
                <a:extLst>
                  <a:ext uri="{FF2B5EF4-FFF2-40B4-BE49-F238E27FC236}">
                    <a16:creationId xmlns:a16="http://schemas.microsoft.com/office/drawing/2014/main" id="{7E9B28E5-FB58-B635-0E8A-6C078C9530EE}"/>
                  </a:ext>
                </a:extLst>
              </p:cNvPr>
              <p:cNvSpPr/>
              <p:nvPr/>
            </p:nvSpPr>
            <p:spPr>
              <a:xfrm rot="16200000">
                <a:off x="4347581" y="256596"/>
                <a:ext cx="389221" cy="591996"/>
              </a:xfrm>
              <a:prstGeom prst="ca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12" name="TextBox 11">
                <a:extLst>
                  <a:ext uri="{FF2B5EF4-FFF2-40B4-BE49-F238E27FC236}">
                    <a16:creationId xmlns:a16="http://schemas.microsoft.com/office/drawing/2014/main" id="{DCD97651-4DD1-757E-E9A3-E1FCC0EB7B37}"/>
                  </a:ext>
                </a:extLst>
              </p:cNvPr>
              <p:cNvSpPr txBox="1"/>
              <p:nvPr/>
            </p:nvSpPr>
            <p:spPr>
              <a:xfrm rot="16200000">
                <a:off x="4285213" y="280711"/>
                <a:ext cx="544851" cy="455948"/>
              </a:xfrm>
              <a:prstGeom prst="rect">
                <a:avLst/>
              </a:prstGeom>
              <a:noFill/>
            </p:spPr>
            <p:txBody>
              <a:bodyPr wrap="square" rtlCol="0">
                <a:spAutoFit/>
              </a:bodyPr>
              <a:lstStyle/>
              <a:p>
                <a:r>
                  <a:rPr lang="en-GB" sz="1000" dirty="0">
                    <a:solidFill>
                      <a:schemeClr val="bg1"/>
                    </a:solidFill>
                  </a:rPr>
                  <a:t>Bugs, </a:t>
                </a:r>
              </a:p>
              <a:p>
                <a:r>
                  <a:rPr lang="en-GB" sz="1000" dirty="0">
                    <a:solidFill>
                      <a:schemeClr val="bg1"/>
                    </a:solidFill>
                  </a:rPr>
                  <a:t>Features</a:t>
                </a:r>
              </a:p>
              <a:p>
                <a:r>
                  <a:rPr lang="en-GB" sz="1000" dirty="0">
                    <a:solidFill>
                      <a:schemeClr val="bg1"/>
                    </a:solidFill>
                  </a:rPr>
                  <a:t>Requests</a:t>
                </a:r>
                <a:endParaRPr lang="en-US" sz="1000" dirty="0">
                  <a:solidFill>
                    <a:schemeClr val="bg1"/>
                  </a:solidFill>
                </a:endParaRPr>
              </a:p>
            </p:txBody>
          </p:sp>
        </p:grpSp>
        <p:sp>
          <p:nvSpPr>
            <p:cNvPr id="15" name="Oval 14">
              <a:extLst>
                <a:ext uri="{FF2B5EF4-FFF2-40B4-BE49-F238E27FC236}">
                  <a16:creationId xmlns:a16="http://schemas.microsoft.com/office/drawing/2014/main" id="{39498A1C-DA37-DFC8-3A87-17B16808494B}"/>
                </a:ext>
              </a:extLst>
            </p:cNvPr>
            <p:cNvSpPr/>
            <p:nvPr/>
          </p:nvSpPr>
          <p:spPr>
            <a:xfrm>
              <a:off x="812906" y="2395775"/>
              <a:ext cx="256308" cy="2563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pic>
          <p:nvPicPr>
            <p:cNvPr id="16" name="Graphic 15" descr="Filter outline">
              <a:extLst>
                <a:ext uri="{FF2B5EF4-FFF2-40B4-BE49-F238E27FC236}">
                  <a16:creationId xmlns:a16="http://schemas.microsoft.com/office/drawing/2014/main" id="{1A53EEDB-315A-E661-6FA4-762B875AEC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02157" y="4322052"/>
              <a:ext cx="853155" cy="853155"/>
            </a:xfrm>
            <a:prstGeom prst="rect">
              <a:avLst/>
            </a:prstGeom>
          </p:spPr>
        </p:pic>
        <p:sp>
          <p:nvSpPr>
            <p:cNvPr id="39" name="Subtitle 2">
              <a:extLst>
                <a:ext uri="{FF2B5EF4-FFF2-40B4-BE49-F238E27FC236}">
                  <a16:creationId xmlns:a16="http://schemas.microsoft.com/office/drawing/2014/main" id="{29C45253-29BB-641C-BEF1-2CE949F4C5A2}"/>
                </a:ext>
              </a:extLst>
            </p:cNvPr>
            <p:cNvSpPr txBox="1">
              <a:spLocks/>
            </p:cNvSpPr>
            <p:nvPr/>
          </p:nvSpPr>
          <p:spPr>
            <a:xfrm>
              <a:off x="448384" y="2680649"/>
              <a:ext cx="914744" cy="358272"/>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Start sprint</a:t>
              </a:r>
            </a:p>
          </p:txBody>
        </p:sp>
        <p:sp>
          <p:nvSpPr>
            <p:cNvPr id="85" name="Subtitle 2">
              <a:extLst>
                <a:ext uri="{FF2B5EF4-FFF2-40B4-BE49-F238E27FC236}">
                  <a16:creationId xmlns:a16="http://schemas.microsoft.com/office/drawing/2014/main" id="{7D382E61-F220-8391-9E59-2E573807D022}"/>
                </a:ext>
              </a:extLst>
            </p:cNvPr>
            <p:cNvSpPr txBox="1">
              <a:spLocks/>
            </p:cNvSpPr>
            <p:nvPr/>
          </p:nvSpPr>
          <p:spPr>
            <a:xfrm>
              <a:off x="942135" y="3798605"/>
              <a:ext cx="877936" cy="358267"/>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600" b="0" dirty="0">
                  <a:solidFill>
                    <a:srgbClr val="373737"/>
                  </a:solidFill>
                  <a:latin typeface="Roboto Bold" panose="02000000000000000000" pitchFamily="2" charset="0"/>
                  <a:ea typeface="Roboto Bold" panose="02000000000000000000" pitchFamily="2" charset="0"/>
                  <a:cs typeface="Arial" panose="020B0604020202020204" pitchFamily="34" charset="0"/>
                </a:rPr>
                <a:t>Plan</a:t>
              </a:r>
            </a:p>
          </p:txBody>
        </p:sp>
        <p:cxnSp>
          <p:nvCxnSpPr>
            <p:cNvPr id="160" name="Straight Connector 159">
              <a:extLst>
                <a:ext uri="{FF2B5EF4-FFF2-40B4-BE49-F238E27FC236}">
                  <a16:creationId xmlns:a16="http://schemas.microsoft.com/office/drawing/2014/main" id="{A2E574A9-D148-C5F7-6B84-F3F3E001F902}"/>
                </a:ext>
              </a:extLst>
            </p:cNvPr>
            <p:cNvCxnSpPr>
              <a:cxnSpLocks/>
              <a:endCxn id="16" idx="2"/>
            </p:cNvCxnSpPr>
            <p:nvPr/>
          </p:nvCxnSpPr>
          <p:spPr>
            <a:xfrm flipH="1">
              <a:off x="928734" y="3143885"/>
              <a:ext cx="12326" cy="1178167"/>
            </a:xfrm>
            <a:prstGeom prst="line">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Subtitle 2">
              <a:extLst>
                <a:ext uri="{FF2B5EF4-FFF2-40B4-BE49-F238E27FC236}">
                  <a16:creationId xmlns:a16="http://schemas.microsoft.com/office/drawing/2014/main" id="{1F1BB4C2-FCE4-AB55-3E66-430EF55307FA}"/>
                </a:ext>
              </a:extLst>
            </p:cNvPr>
            <p:cNvSpPr txBox="1">
              <a:spLocks/>
            </p:cNvSpPr>
            <p:nvPr/>
          </p:nvSpPr>
          <p:spPr>
            <a:xfrm>
              <a:off x="905756" y="4494116"/>
              <a:ext cx="85315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Backlog tasks</a:t>
              </a:r>
            </a:p>
          </p:txBody>
        </p:sp>
        <p:sp>
          <p:nvSpPr>
            <p:cNvPr id="79" name="Oval 78">
              <a:extLst>
                <a:ext uri="{FF2B5EF4-FFF2-40B4-BE49-F238E27FC236}">
                  <a16:creationId xmlns:a16="http://schemas.microsoft.com/office/drawing/2014/main" id="{27CF9C3B-776C-F760-7B21-F4E39334DE95}"/>
                </a:ext>
              </a:extLst>
            </p:cNvPr>
            <p:cNvSpPr/>
            <p:nvPr/>
          </p:nvSpPr>
          <p:spPr>
            <a:xfrm>
              <a:off x="782620" y="3586798"/>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1</a:t>
              </a:r>
              <a:endParaRPr lang="en-US" sz="2000" b="0" dirty="0">
                <a:latin typeface="Roboto Bold" panose="02000000000000000000" pitchFamily="2" charset="0"/>
                <a:ea typeface="Roboto Bold" panose="02000000000000000000" pitchFamily="2" charset="0"/>
              </a:endParaRPr>
            </a:p>
          </p:txBody>
        </p:sp>
      </p:grpSp>
      <p:grpSp>
        <p:nvGrpSpPr>
          <p:cNvPr id="26" name="Group 25">
            <a:extLst>
              <a:ext uri="{FF2B5EF4-FFF2-40B4-BE49-F238E27FC236}">
                <a16:creationId xmlns:a16="http://schemas.microsoft.com/office/drawing/2014/main" id="{B6C25A8A-85B7-5268-2151-C0A93547DDA5}"/>
              </a:ext>
            </a:extLst>
          </p:cNvPr>
          <p:cNvGrpSpPr/>
          <p:nvPr/>
        </p:nvGrpSpPr>
        <p:grpSpPr>
          <a:xfrm>
            <a:off x="7351786" y="5388581"/>
            <a:ext cx="2808277" cy="735007"/>
            <a:chOff x="7351786" y="5388581"/>
            <a:chExt cx="2808277" cy="735007"/>
          </a:xfrm>
        </p:grpSpPr>
        <p:sp>
          <p:nvSpPr>
            <p:cNvPr id="166" name="Subtitle 2">
              <a:extLst>
                <a:ext uri="{FF2B5EF4-FFF2-40B4-BE49-F238E27FC236}">
                  <a16:creationId xmlns:a16="http://schemas.microsoft.com/office/drawing/2014/main" id="{25786EDA-B545-6242-97A1-B5DB843791D1}"/>
                </a:ext>
              </a:extLst>
            </p:cNvPr>
            <p:cNvSpPr txBox="1">
              <a:spLocks/>
            </p:cNvSpPr>
            <p:nvPr/>
          </p:nvSpPr>
          <p:spPr>
            <a:xfrm>
              <a:off x="7351786" y="5687228"/>
              <a:ext cx="1255826" cy="436360"/>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Check</a:t>
              </a:r>
              <a:b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b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Monitor</a:t>
              </a:r>
            </a:p>
          </p:txBody>
        </p:sp>
        <p:grpSp>
          <p:nvGrpSpPr>
            <p:cNvPr id="25" name="Group 24">
              <a:extLst>
                <a:ext uri="{FF2B5EF4-FFF2-40B4-BE49-F238E27FC236}">
                  <a16:creationId xmlns:a16="http://schemas.microsoft.com/office/drawing/2014/main" id="{32D6A559-F5B8-7571-CAE7-9CCC87EAE2E5}"/>
                </a:ext>
              </a:extLst>
            </p:cNvPr>
            <p:cNvGrpSpPr/>
            <p:nvPr/>
          </p:nvGrpSpPr>
          <p:grpSpPr>
            <a:xfrm>
              <a:off x="7738137" y="5388581"/>
              <a:ext cx="2421926" cy="632497"/>
              <a:chOff x="7738137" y="5388581"/>
              <a:chExt cx="2421926" cy="632497"/>
            </a:xfrm>
          </p:grpSpPr>
          <p:pic>
            <p:nvPicPr>
              <p:cNvPr id="100" name="Graphic 99">
                <a:extLst>
                  <a:ext uri="{FF2B5EF4-FFF2-40B4-BE49-F238E27FC236}">
                    <a16:creationId xmlns:a16="http://schemas.microsoft.com/office/drawing/2014/main" id="{3503D070-7506-3999-95CA-3BF6F341E9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8137" y="5429183"/>
                <a:ext cx="521894" cy="328600"/>
              </a:xfrm>
              <a:prstGeom prst="rect">
                <a:avLst/>
              </a:prstGeom>
            </p:spPr>
          </p:pic>
          <p:cxnSp>
            <p:nvCxnSpPr>
              <p:cNvPr id="156" name="Straight Arrow Connector 155">
                <a:extLst>
                  <a:ext uri="{FF2B5EF4-FFF2-40B4-BE49-F238E27FC236}">
                    <a16:creationId xmlns:a16="http://schemas.microsoft.com/office/drawing/2014/main" id="{CA18B1F4-A17C-F3C5-CA94-E57C5BA66AD8}"/>
                  </a:ext>
                </a:extLst>
              </p:cNvPr>
              <p:cNvCxnSpPr>
                <a:cxnSpLocks/>
              </p:cNvCxnSpPr>
              <p:nvPr/>
            </p:nvCxnSpPr>
            <p:spPr>
              <a:xfrm flipH="1">
                <a:off x="8397936" y="5561462"/>
                <a:ext cx="1762127" cy="0"/>
              </a:xfrm>
              <a:prstGeom prst="straightConnector1">
                <a:avLst/>
              </a:prstGeom>
              <a:ln w="28575" cap="rnd">
                <a:solidFill>
                  <a:schemeClr val="tx1"/>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3" name="Subtitle 2">
                <a:extLst>
                  <a:ext uri="{FF2B5EF4-FFF2-40B4-BE49-F238E27FC236}">
                    <a16:creationId xmlns:a16="http://schemas.microsoft.com/office/drawing/2014/main" id="{4745C014-3776-FC1B-7578-F43DE08A2A50}"/>
                  </a:ext>
                </a:extLst>
              </p:cNvPr>
              <p:cNvSpPr txBox="1">
                <a:spLocks/>
              </p:cNvSpPr>
              <p:nvPr/>
            </p:nvSpPr>
            <p:spPr>
              <a:xfrm>
                <a:off x="8831009" y="5654295"/>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Operate</a:t>
                </a:r>
              </a:p>
            </p:txBody>
          </p:sp>
          <p:sp>
            <p:nvSpPr>
              <p:cNvPr id="174" name="Oval 173">
                <a:extLst>
                  <a:ext uri="{FF2B5EF4-FFF2-40B4-BE49-F238E27FC236}">
                    <a16:creationId xmlns:a16="http://schemas.microsoft.com/office/drawing/2014/main" id="{8F165E82-CBF8-2619-AA5B-2D09C7FD25DF}"/>
                  </a:ext>
                </a:extLst>
              </p:cNvPr>
              <p:cNvSpPr/>
              <p:nvPr/>
            </p:nvSpPr>
            <p:spPr>
              <a:xfrm>
                <a:off x="9090261" y="5388581"/>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4</a:t>
                </a:r>
                <a:endParaRPr lang="en-US" sz="2000" b="0" dirty="0">
                  <a:latin typeface="Roboto Bold" panose="02000000000000000000" pitchFamily="2" charset="0"/>
                  <a:ea typeface="Roboto Bold" panose="02000000000000000000" pitchFamily="2" charset="0"/>
                </a:endParaRPr>
              </a:p>
            </p:txBody>
          </p:sp>
        </p:grpSp>
      </p:grpSp>
      <p:grpSp>
        <p:nvGrpSpPr>
          <p:cNvPr id="23" name="Group 22">
            <a:extLst>
              <a:ext uri="{FF2B5EF4-FFF2-40B4-BE49-F238E27FC236}">
                <a16:creationId xmlns:a16="http://schemas.microsoft.com/office/drawing/2014/main" id="{A956A90D-58FE-FCC0-BD56-8F349308AA28}"/>
              </a:ext>
            </a:extLst>
          </p:cNvPr>
          <p:cNvGrpSpPr/>
          <p:nvPr/>
        </p:nvGrpSpPr>
        <p:grpSpPr>
          <a:xfrm>
            <a:off x="1012595" y="994370"/>
            <a:ext cx="3811923" cy="2888618"/>
            <a:chOff x="1430611" y="994370"/>
            <a:chExt cx="3811923" cy="2888618"/>
          </a:xfrm>
        </p:grpSpPr>
        <p:sp>
          <p:nvSpPr>
            <p:cNvPr id="90" name="Subtitle 2">
              <a:extLst>
                <a:ext uri="{FF2B5EF4-FFF2-40B4-BE49-F238E27FC236}">
                  <a16:creationId xmlns:a16="http://schemas.microsoft.com/office/drawing/2014/main" id="{B09EDCBE-9BE2-94BE-4E3F-353863A599C7}"/>
                </a:ext>
              </a:extLst>
            </p:cNvPr>
            <p:cNvSpPr txBox="1">
              <a:spLocks/>
            </p:cNvSpPr>
            <p:nvPr/>
          </p:nvSpPr>
          <p:spPr>
            <a:xfrm>
              <a:off x="1430611" y="3416334"/>
              <a:ext cx="877936" cy="35224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000" dirty="0">
                  <a:latin typeface="Arial" charset="0"/>
                  <a:ea typeface="Arial" charset="0"/>
                  <a:cs typeface="Arial" charset="0"/>
                </a:rPr>
                <a:t>Devs</a:t>
              </a:r>
            </a:p>
          </p:txBody>
        </p:sp>
        <p:grpSp>
          <p:nvGrpSpPr>
            <p:cNvPr id="17" name="Group 16">
              <a:extLst>
                <a:ext uri="{FF2B5EF4-FFF2-40B4-BE49-F238E27FC236}">
                  <a16:creationId xmlns:a16="http://schemas.microsoft.com/office/drawing/2014/main" id="{D6DCC882-AABF-AA4B-62DF-DF9437F67BB1}"/>
                </a:ext>
              </a:extLst>
            </p:cNvPr>
            <p:cNvGrpSpPr/>
            <p:nvPr/>
          </p:nvGrpSpPr>
          <p:grpSpPr>
            <a:xfrm>
              <a:off x="1681536" y="994370"/>
              <a:ext cx="3560998" cy="2888618"/>
              <a:chOff x="1681536" y="994370"/>
              <a:chExt cx="3560998" cy="2888618"/>
            </a:xfrm>
          </p:grpSpPr>
          <p:sp>
            <p:nvSpPr>
              <p:cNvPr id="5" name="Freeform 4">
                <a:extLst>
                  <a:ext uri="{FF2B5EF4-FFF2-40B4-BE49-F238E27FC236}">
                    <a16:creationId xmlns:a16="http://schemas.microsoft.com/office/drawing/2014/main" id="{B4E709CB-0185-7A9C-F943-98D95AE09AEA}"/>
                  </a:ext>
                </a:extLst>
              </p:cNvPr>
              <p:cNvSpPr>
                <a:spLocks noChangeArrowheads="1"/>
              </p:cNvSpPr>
              <p:nvPr/>
            </p:nvSpPr>
            <p:spPr bwMode="auto">
              <a:xfrm>
                <a:off x="1681536" y="2899410"/>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6" name="Freeform 4">
                <a:extLst>
                  <a:ext uri="{FF2B5EF4-FFF2-40B4-BE49-F238E27FC236}">
                    <a16:creationId xmlns:a16="http://schemas.microsoft.com/office/drawing/2014/main" id="{B01B3DA7-01A6-1369-CDC8-98E464A36404}"/>
                  </a:ext>
                </a:extLst>
              </p:cNvPr>
              <p:cNvSpPr>
                <a:spLocks noChangeArrowheads="1"/>
              </p:cNvSpPr>
              <p:nvPr/>
            </p:nvSpPr>
            <p:spPr bwMode="auto">
              <a:xfrm>
                <a:off x="1681536" y="2227677"/>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sp>
            <p:nvSpPr>
              <p:cNvPr id="7" name="Freeform 4">
                <a:extLst>
                  <a:ext uri="{FF2B5EF4-FFF2-40B4-BE49-F238E27FC236}">
                    <a16:creationId xmlns:a16="http://schemas.microsoft.com/office/drawing/2014/main" id="{019D1B41-BB0C-A59B-9CB7-10A538FE21EA}"/>
                  </a:ext>
                </a:extLst>
              </p:cNvPr>
              <p:cNvSpPr>
                <a:spLocks noChangeArrowheads="1"/>
              </p:cNvSpPr>
              <p:nvPr/>
            </p:nvSpPr>
            <p:spPr bwMode="auto">
              <a:xfrm>
                <a:off x="1713003" y="1494252"/>
                <a:ext cx="463550" cy="488950"/>
              </a:xfrm>
              <a:custGeom>
                <a:avLst/>
                <a:gdLst>
                  <a:gd name="T0" fmla="*/ 643 w 1286"/>
                  <a:gd name="T1" fmla="*/ 714 h 1358"/>
                  <a:gd name="T2" fmla="*/ 643 w 1286"/>
                  <a:gd name="T3" fmla="*/ 714 h 1358"/>
                  <a:gd name="T4" fmla="*/ 999 w 1286"/>
                  <a:gd name="T5" fmla="*/ 357 h 1358"/>
                  <a:gd name="T6" fmla="*/ 643 w 1286"/>
                  <a:gd name="T7" fmla="*/ 0 h 1358"/>
                  <a:gd name="T8" fmla="*/ 286 w 1286"/>
                  <a:gd name="T9" fmla="*/ 357 h 1358"/>
                  <a:gd name="T10" fmla="*/ 643 w 1286"/>
                  <a:gd name="T11" fmla="*/ 714 h 1358"/>
                  <a:gd name="T12" fmla="*/ 636 w 1286"/>
                  <a:gd name="T13" fmla="*/ 857 h 1358"/>
                  <a:gd name="T14" fmla="*/ 636 w 1286"/>
                  <a:gd name="T15" fmla="*/ 857 h 1358"/>
                  <a:gd name="T16" fmla="*/ 0 w 1286"/>
                  <a:gd name="T17" fmla="*/ 1071 h 1358"/>
                  <a:gd name="T18" fmla="*/ 0 w 1286"/>
                  <a:gd name="T19" fmla="*/ 1357 h 1358"/>
                  <a:gd name="T20" fmla="*/ 1285 w 1286"/>
                  <a:gd name="T21" fmla="*/ 1357 h 1358"/>
                  <a:gd name="T22" fmla="*/ 1285 w 1286"/>
                  <a:gd name="T23" fmla="*/ 1078 h 1358"/>
                  <a:gd name="T24" fmla="*/ 636 w 1286"/>
                  <a:gd name="T25" fmla="*/ 857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6" h="1358">
                    <a:moveTo>
                      <a:pt x="643" y="714"/>
                    </a:moveTo>
                    <a:lnTo>
                      <a:pt x="643" y="714"/>
                    </a:lnTo>
                    <a:cubicBezTo>
                      <a:pt x="841" y="714"/>
                      <a:pt x="999" y="554"/>
                      <a:pt x="999" y="357"/>
                    </a:cubicBezTo>
                    <a:cubicBezTo>
                      <a:pt x="999" y="161"/>
                      <a:pt x="841" y="0"/>
                      <a:pt x="643" y="0"/>
                    </a:cubicBezTo>
                    <a:cubicBezTo>
                      <a:pt x="446" y="0"/>
                      <a:pt x="286" y="161"/>
                      <a:pt x="286" y="357"/>
                    </a:cubicBezTo>
                    <a:cubicBezTo>
                      <a:pt x="286" y="554"/>
                      <a:pt x="446" y="714"/>
                      <a:pt x="643" y="714"/>
                    </a:cubicBezTo>
                    <a:close/>
                    <a:moveTo>
                      <a:pt x="636" y="857"/>
                    </a:moveTo>
                    <a:lnTo>
                      <a:pt x="636" y="857"/>
                    </a:lnTo>
                    <a:cubicBezTo>
                      <a:pt x="379" y="857"/>
                      <a:pt x="158" y="942"/>
                      <a:pt x="0" y="1071"/>
                    </a:cubicBezTo>
                    <a:lnTo>
                      <a:pt x="0" y="1357"/>
                    </a:lnTo>
                    <a:lnTo>
                      <a:pt x="1285" y="1357"/>
                    </a:lnTo>
                    <a:lnTo>
                      <a:pt x="1285" y="1078"/>
                    </a:lnTo>
                    <a:cubicBezTo>
                      <a:pt x="1128" y="942"/>
                      <a:pt x="900" y="857"/>
                      <a:pt x="636" y="857"/>
                    </a:cubicBezTo>
                    <a:close/>
                  </a:path>
                </a:pathLst>
              </a:custGeom>
              <a:solidFill>
                <a:srgbClr val="CC0000"/>
              </a:solidFill>
              <a:ln>
                <a:noFill/>
              </a:ln>
              <a:effectLst/>
            </p:spPr>
            <p:txBody>
              <a:bodyPr wrap="none" anchor="ctr"/>
              <a:lstStyle/>
              <a:p>
                <a:endParaRPr lang="en-US"/>
              </a:p>
            </p:txBody>
          </p:sp>
          <p:cxnSp>
            <p:nvCxnSpPr>
              <p:cNvPr id="9" name="Straight Arrow Connector 8">
                <a:extLst>
                  <a:ext uri="{FF2B5EF4-FFF2-40B4-BE49-F238E27FC236}">
                    <a16:creationId xmlns:a16="http://schemas.microsoft.com/office/drawing/2014/main" id="{36F2E8F1-3BEA-E37F-7B66-E1C004FEE0BF}"/>
                  </a:ext>
                </a:extLst>
              </p:cNvPr>
              <p:cNvCxnSpPr>
                <a:cxnSpLocks/>
              </p:cNvCxnSpPr>
              <p:nvPr/>
            </p:nvCxnSpPr>
            <p:spPr>
              <a:xfrm>
                <a:off x="2184504" y="1746160"/>
                <a:ext cx="119046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6B153F5-2CD4-6756-30BA-7889F490B8ED}"/>
                  </a:ext>
                </a:extLst>
              </p:cNvPr>
              <p:cNvSpPr txBox="1">
                <a:spLocks/>
              </p:cNvSpPr>
              <p:nvPr/>
            </p:nvSpPr>
            <p:spPr>
              <a:xfrm>
                <a:off x="2184504" y="994370"/>
                <a:ext cx="870032"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latin typeface="Roboto Bold"/>
                    <a:ea typeface="Roboto Bold" panose="02000000000000000000" pitchFamily="2" charset="0"/>
                    <a:cs typeface="Arial"/>
                  </a:rPr>
                  <a:t>Branch</a:t>
                </a:r>
                <a:br>
                  <a:rPr lang="en-US" sz="1000" b="0" dirty="0">
                    <a:latin typeface="Roboto Bold"/>
                    <a:ea typeface="Roboto Bold" panose="02000000000000000000" pitchFamily="2" charset="0"/>
                    <a:cs typeface="Arial"/>
                  </a:rPr>
                </a:br>
                <a:r>
                  <a:rPr lang="en-US" sz="1000" b="0" dirty="0">
                    <a:latin typeface="Roboto Bold"/>
                    <a:ea typeface="Roboto Bold" panose="02000000000000000000" pitchFamily="2" charset="0"/>
                    <a:cs typeface="Arial"/>
                  </a:rPr>
                  <a:t>&amp; Link task</a:t>
                </a:r>
              </a:p>
            </p:txBody>
          </p:sp>
          <p:cxnSp>
            <p:nvCxnSpPr>
              <p:cNvPr id="14" name="Straight Arrow Connector 13">
                <a:extLst>
                  <a:ext uri="{FF2B5EF4-FFF2-40B4-BE49-F238E27FC236}">
                    <a16:creationId xmlns:a16="http://schemas.microsoft.com/office/drawing/2014/main" id="{0BBF2B05-D626-315F-7F58-F1BCBD20F96D}"/>
                  </a:ext>
                </a:extLst>
              </p:cNvPr>
              <p:cNvCxnSpPr>
                <a:cxnSpLocks/>
              </p:cNvCxnSpPr>
              <p:nvPr/>
            </p:nvCxnSpPr>
            <p:spPr>
              <a:xfrm>
                <a:off x="2165549" y="2497417"/>
                <a:ext cx="1214312"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DC1554-F31A-A388-8E99-E080DE232C5A}"/>
                  </a:ext>
                </a:extLst>
              </p:cNvPr>
              <p:cNvCxnSpPr>
                <a:cxnSpLocks/>
              </p:cNvCxnSpPr>
              <p:nvPr/>
            </p:nvCxnSpPr>
            <p:spPr>
              <a:xfrm>
                <a:off x="2208867" y="3143885"/>
                <a:ext cx="11709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8" name="Freeform 9">
                <a:extLst>
                  <a:ext uri="{FF2B5EF4-FFF2-40B4-BE49-F238E27FC236}">
                    <a16:creationId xmlns:a16="http://schemas.microsoft.com/office/drawing/2014/main" id="{3EB7417C-F5BE-4D6C-58D2-7DB711DA29F8}"/>
                  </a:ext>
                </a:extLst>
              </p:cNvPr>
              <p:cNvSpPr>
                <a:spLocks noChangeArrowheads="1"/>
              </p:cNvSpPr>
              <p:nvPr/>
            </p:nvSpPr>
            <p:spPr bwMode="auto">
              <a:xfrm>
                <a:off x="3488461" y="2251838"/>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dirty="0"/>
              </a:p>
            </p:txBody>
          </p:sp>
          <p:cxnSp>
            <p:nvCxnSpPr>
              <p:cNvPr id="29" name="Straight Arrow Connector 28">
                <a:extLst>
                  <a:ext uri="{FF2B5EF4-FFF2-40B4-BE49-F238E27FC236}">
                    <a16:creationId xmlns:a16="http://schemas.microsoft.com/office/drawing/2014/main" id="{469DE34C-6683-C927-9F5F-9C47B57D07D7}"/>
                  </a:ext>
                </a:extLst>
              </p:cNvPr>
              <p:cNvCxnSpPr>
                <a:cxnSpLocks/>
              </p:cNvCxnSpPr>
              <p:nvPr/>
            </p:nvCxnSpPr>
            <p:spPr>
              <a:xfrm>
                <a:off x="4089756" y="1738727"/>
                <a:ext cx="732260"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57ED49-8B79-275D-DBCE-F301377EEAE0}"/>
                  </a:ext>
                </a:extLst>
              </p:cNvPr>
              <p:cNvCxnSpPr>
                <a:cxnSpLocks/>
              </p:cNvCxnSpPr>
              <p:nvPr/>
            </p:nvCxnSpPr>
            <p:spPr>
              <a:xfrm>
                <a:off x="4825764" y="1746160"/>
                <a:ext cx="14033" cy="1552167"/>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07B1D0-E3DE-6F9D-A811-14FD73C54752}"/>
                  </a:ext>
                </a:extLst>
              </p:cNvPr>
              <p:cNvCxnSpPr>
                <a:cxnSpLocks/>
              </p:cNvCxnSpPr>
              <p:nvPr/>
            </p:nvCxnSpPr>
            <p:spPr>
              <a:xfrm>
                <a:off x="4113515" y="3315576"/>
                <a:ext cx="726282" cy="0"/>
              </a:xfrm>
              <a:prstGeom prst="straightConnector1">
                <a:avLst/>
              </a:prstGeom>
              <a:ln w="101600" cap="rnd">
                <a:solidFill>
                  <a:srgbClr val="2F6ED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9">
                <a:extLst>
                  <a:ext uri="{FF2B5EF4-FFF2-40B4-BE49-F238E27FC236}">
                    <a16:creationId xmlns:a16="http://schemas.microsoft.com/office/drawing/2014/main" id="{77A780E8-344C-5D17-5773-246DB2E4F58B}"/>
                  </a:ext>
                </a:extLst>
              </p:cNvPr>
              <p:cNvSpPr>
                <a:spLocks noChangeArrowheads="1"/>
              </p:cNvSpPr>
              <p:nvPr/>
            </p:nvSpPr>
            <p:spPr bwMode="auto">
              <a:xfrm>
                <a:off x="3487200" y="1533339"/>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solidFill>
                  <a:srgbClr val="C00000"/>
                </a:solidFill>
              </a:ln>
              <a:effectLst/>
            </p:spPr>
            <p:txBody>
              <a:bodyPr wrap="none" anchor="ctr"/>
              <a:lstStyle/>
              <a:p>
                <a:endParaRPr lang="en-US" dirty="0"/>
              </a:p>
            </p:txBody>
          </p:sp>
          <p:sp>
            <p:nvSpPr>
              <p:cNvPr id="46" name="Freeform 9">
                <a:extLst>
                  <a:ext uri="{FF2B5EF4-FFF2-40B4-BE49-F238E27FC236}">
                    <a16:creationId xmlns:a16="http://schemas.microsoft.com/office/drawing/2014/main" id="{316ED2D2-2757-BBD0-2468-26EAC8B6BB7F}"/>
                  </a:ext>
                </a:extLst>
              </p:cNvPr>
              <p:cNvSpPr>
                <a:spLocks noChangeArrowheads="1"/>
              </p:cNvSpPr>
              <p:nvPr/>
            </p:nvSpPr>
            <p:spPr bwMode="auto">
              <a:xfrm>
                <a:off x="3491097" y="2995540"/>
                <a:ext cx="554037" cy="552450"/>
              </a:xfrm>
              <a:custGeom>
                <a:avLst/>
                <a:gdLst>
                  <a:gd name="T0" fmla="*/ 845 w 1541"/>
                  <a:gd name="T1" fmla="*/ 0 h 1536"/>
                  <a:gd name="T2" fmla="*/ 845 w 1541"/>
                  <a:gd name="T3" fmla="*/ 0 h 1536"/>
                  <a:gd name="T4" fmla="*/ 43 w 1541"/>
                  <a:gd name="T5" fmla="*/ 0 h 1536"/>
                  <a:gd name="T6" fmla="*/ 0 w 1541"/>
                  <a:gd name="T7" fmla="*/ 41 h 1536"/>
                  <a:gd name="T8" fmla="*/ 0 w 1541"/>
                  <a:gd name="T9" fmla="*/ 1353 h 1536"/>
                  <a:gd name="T10" fmla="*/ 43 w 1541"/>
                  <a:gd name="T11" fmla="*/ 1396 h 1536"/>
                  <a:gd name="T12" fmla="*/ 559 w 1541"/>
                  <a:gd name="T13" fmla="*/ 1396 h 1536"/>
                  <a:gd name="T14" fmla="*/ 559 w 1541"/>
                  <a:gd name="T15" fmla="*/ 1109 h 1536"/>
                  <a:gd name="T16" fmla="*/ 559 w 1541"/>
                  <a:gd name="T17" fmla="*/ 1047 h 1536"/>
                  <a:gd name="T18" fmla="*/ 559 w 1541"/>
                  <a:gd name="T19" fmla="*/ 837 h 1536"/>
                  <a:gd name="T20" fmla="*/ 70 w 1541"/>
                  <a:gd name="T21" fmla="*/ 837 h 1536"/>
                  <a:gd name="T22" fmla="*/ 70 w 1541"/>
                  <a:gd name="T23" fmla="*/ 627 h 1536"/>
                  <a:gd name="T24" fmla="*/ 559 w 1541"/>
                  <a:gd name="T25" fmla="*/ 627 h 1536"/>
                  <a:gd name="T26" fmla="*/ 559 w 1541"/>
                  <a:gd name="T27" fmla="*/ 557 h 1536"/>
                  <a:gd name="T28" fmla="*/ 70 w 1541"/>
                  <a:gd name="T29" fmla="*/ 557 h 1536"/>
                  <a:gd name="T30" fmla="*/ 70 w 1541"/>
                  <a:gd name="T31" fmla="*/ 349 h 1536"/>
                  <a:gd name="T32" fmla="*/ 629 w 1541"/>
                  <a:gd name="T33" fmla="*/ 349 h 1536"/>
                  <a:gd name="T34" fmla="*/ 907 w 1541"/>
                  <a:gd name="T35" fmla="*/ 258 h 1536"/>
                  <a:gd name="T36" fmla="*/ 907 w 1541"/>
                  <a:gd name="T37" fmla="*/ 41 h 1536"/>
                  <a:gd name="T38" fmla="*/ 845 w 1541"/>
                  <a:gd name="T39" fmla="*/ 0 h 1536"/>
                  <a:gd name="T40" fmla="*/ 838 w 1541"/>
                  <a:gd name="T41" fmla="*/ 278 h 1536"/>
                  <a:gd name="T42" fmla="*/ 838 w 1541"/>
                  <a:gd name="T43" fmla="*/ 278 h 1536"/>
                  <a:gd name="T44" fmla="*/ 70 w 1541"/>
                  <a:gd name="T45" fmla="*/ 278 h 1536"/>
                  <a:gd name="T46" fmla="*/ 70 w 1541"/>
                  <a:gd name="T47" fmla="*/ 69 h 1536"/>
                  <a:gd name="T48" fmla="*/ 838 w 1541"/>
                  <a:gd name="T49" fmla="*/ 69 h 1536"/>
                  <a:gd name="T50" fmla="*/ 838 w 1541"/>
                  <a:gd name="T51" fmla="*/ 278 h 1536"/>
                  <a:gd name="T52" fmla="*/ 1117 w 1541"/>
                  <a:gd name="T53" fmla="*/ 1535 h 1536"/>
                  <a:gd name="T54" fmla="*/ 1117 w 1541"/>
                  <a:gd name="T55" fmla="*/ 1535 h 1536"/>
                  <a:gd name="T56" fmla="*/ 698 w 1541"/>
                  <a:gd name="T57" fmla="*/ 1444 h 1536"/>
                  <a:gd name="T58" fmla="*/ 698 w 1541"/>
                  <a:gd name="T59" fmla="*/ 1444 h 1536"/>
                  <a:gd name="T60" fmla="*/ 698 w 1541"/>
                  <a:gd name="T61" fmla="*/ 1207 h 1536"/>
                  <a:gd name="T62" fmla="*/ 1117 w 1541"/>
                  <a:gd name="T63" fmla="*/ 1284 h 1536"/>
                  <a:gd name="T64" fmla="*/ 1536 w 1541"/>
                  <a:gd name="T65" fmla="*/ 1207 h 1536"/>
                  <a:gd name="T66" fmla="*/ 1536 w 1541"/>
                  <a:gd name="T67" fmla="*/ 1444 h 1536"/>
                  <a:gd name="T68" fmla="*/ 1540 w 1541"/>
                  <a:gd name="T69" fmla="*/ 1444 h 1536"/>
                  <a:gd name="T70" fmla="*/ 1117 w 1541"/>
                  <a:gd name="T71" fmla="*/ 1535 h 1536"/>
                  <a:gd name="T72" fmla="*/ 1536 w 1541"/>
                  <a:gd name="T73" fmla="*/ 669 h 1536"/>
                  <a:gd name="T74" fmla="*/ 1536 w 1541"/>
                  <a:gd name="T75" fmla="*/ 669 h 1536"/>
                  <a:gd name="T76" fmla="*/ 1536 w 1541"/>
                  <a:gd name="T77" fmla="*/ 669 h 1536"/>
                  <a:gd name="T78" fmla="*/ 1536 w 1541"/>
                  <a:gd name="T79" fmla="*/ 669 h 1536"/>
                  <a:gd name="T80" fmla="*/ 1536 w 1541"/>
                  <a:gd name="T81" fmla="*/ 669 h 1536"/>
                  <a:gd name="T82" fmla="*/ 1117 w 1541"/>
                  <a:gd name="T83" fmla="*/ 760 h 1536"/>
                  <a:gd name="T84" fmla="*/ 698 w 1541"/>
                  <a:gd name="T85" fmla="*/ 669 h 1536"/>
                  <a:gd name="T86" fmla="*/ 698 w 1541"/>
                  <a:gd name="T87" fmla="*/ 669 h 1536"/>
                  <a:gd name="T88" fmla="*/ 698 w 1541"/>
                  <a:gd name="T89" fmla="*/ 439 h 1536"/>
                  <a:gd name="T90" fmla="*/ 698 w 1541"/>
                  <a:gd name="T91" fmla="*/ 439 h 1536"/>
                  <a:gd name="T92" fmla="*/ 698 w 1541"/>
                  <a:gd name="T93" fmla="*/ 439 h 1536"/>
                  <a:gd name="T94" fmla="*/ 698 w 1541"/>
                  <a:gd name="T95" fmla="*/ 439 h 1536"/>
                  <a:gd name="T96" fmla="*/ 1117 w 1541"/>
                  <a:gd name="T97" fmla="*/ 349 h 1536"/>
                  <a:gd name="T98" fmla="*/ 1540 w 1541"/>
                  <a:gd name="T99" fmla="*/ 439 h 1536"/>
                  <a:gd name="T100" fmla="*/ 1536 w 1541"/>
                  <a:gd name="T101" fmla="*/ 439 h 1536"/>
                  <a:gd name="T102" fmla="*/ 1536 w 1541"/>
                  <a:gd name="T103" fmla="*/ 669 h 1536"/>
                  <a:gd name="T104" fmla="*/ 1117 w 1541"/>
                  <a:gd name="T105" fmla="*/ 1151 h 1536"/>
                  <a:gd name="T106" fmla="*/ 1117 w 1541"/>
                  <a:gd name="T107" fmla="*/ 1151 h 1536"/>
                  <a:gd name="T108" fmla="*/ 698 w 1541"/>
                  <a:gd name="T109" fmla="*/ 1060 h 1536"/>
                  <a:gd name="T110" fmla="*/ 698 w 1541"/>
                  <a:gd name="T111" fmla="*/ 1060 h 1536"/>
                  <a:gd name="T112" fmla="*/ 698 w 1541"/>
                  <a:gd name="T113" fmla="*/ 823 h 1536"/>
                  <a:gd name="T114" fmla="*/ 1117 w 1541"/>
                  <a:gd name="T115" fmla="*/ 899 h 1536"/>
                  <a:gd name="T116" fmla="*/ 1536 w 1541"/>
                  <a:gd name="T117" fmla="*/ 823 h 1536"/>
                  <a:gd name="T118" fmla="*/ 1536 w 1541"/>
                  <a:gd name="T119" fmla="*/ 1060 h 1536"/>
                  <a:gd name="T120" fmla="*/ 1540 w 1541"/>
                  <a:gd name="T121" fmla="*/ 1060 h 1536"/>
                  <a:gd name="T122" fmla="*/ 1117 w 1541"/>
                  <a:gd name="T123" fmla="*/ 115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1" h="1536">
                    <a:moveTo>
                      <a:pt x="845" y="0"/>
                    </a:moveTo>
                    <a:lnTo>
                      <a:pt x="845" y="0"/>
                    </a:lnTo>
                    <a:lnTo>
                      <a:pt x="43" y="0"/>
                    </a:lnTo>
                    <a:cubicBezTo>
                      <a:pt x="22" y="0"/>
                      <a:pt x="0" y="20"/>
                      <a:pt x="0" y="41"/>
                    </a:cubicBezTo>
                    <a:lnTo>
                      <a:pt x="0" y="1353"/>
                    </a:lnTo>
                    <a:cubicBezTo>
                      <a:pt x="0" y="1375"/>
                      <a:pt x="22" y="1396"/>
                      <a:pt x="43" y="1396"/>
                    </a:cubicBezTo>
                    <a:lnTo>
                      <a:pt x="559" y="1396"/>
                    </a:lnTo>
                    <a:lnTo>
                      <a:pt x="559" y="1109"/>
                    </a:lnTo>
                    <a:lnTo>
                      <a:pt x="559" y="1047"/>
                    </a:lnTo>
                    <a:lnTo>
                      <a:pt x="559" y="837"/>
                    </a:lnTo>
                    <a:lnTo>
                      <a:pt x="70" y="837"/>
                    </a:lnTo>
                    <a:lnTo>
                      <a:pt x="70" y="627"/>
                    </a:lnTo>
                    <a:lnTo>
                      <a:pt x="559" y="627"/>
                    </a:lnTo>
                    <a:lnTo>
                      <a:pt x="559" y="557"/>
                    </a:lnTo>
                    <a:lnTo>
                      <a:pt x="70" y="557"/>
                    </a:lnTo>
                    <a:lnTo>
                      <a:pt x="70" y="349"/>
                    </a:lnTo>
                    <a:lnTo>
                      <a:pt x="629" y="349"/>
                    </a:lnTo>
                    <a:cubicBezTo>
                      <a:pt x="691" y="278"/>
                      <a:pt x="768" y="278"/>
                      <a:pt x="907" y="258"/>
                    </a:cubicBezTo>
                    <a:lnTo>
                      <a:pt x="907" y="41"/>
                    </a:lnTo>
                    <a:cubicBezTo>
                      <a:pt x="907" y="20"/>
                      <a:pt x="873" y="0"/>
                      <a:pt x="845" y="0"/>
                    </a:cubicBezTo>
                    <a:close/>
                    <a:moveTo>
                      <a:pt x="838" y="278"/>
                    </a:moveTo>
                    <a:lnTo>
                      <a:pt x="838" y="278"/>
                    </a:lnTo>
                    <a:lnTo>
                      <a:pt x="70" y="278"/>
                    </a:lnTo>
                    <a:lnTo>
                      <a:pt x="70" y="69"/>
                    </a:lnTo>
                    <a:lnTo>
                      <a:pt x="838" y="69"/>
                    </a:lnTo>
                    <a:lnTo>
                      <a:pt x="838" y="278"/>
                    </a:lnTo>
                    <a:close/>
                    <a:moveTo>
                      <a:pt x="1117" y="1535"/>
                    </a:moveTo>
                    <a:lnTo>
                      <a:pt x="1117" y="1535"/>
                    </a:lnTo>
                    <a:cubicBezTo>
                      <a:pt x="928" y="1535"/>
                      <a:pt x="768" y="1493"/>
                      <a:pt x="698" y="1444"/>
                    </a:cubicBezTo>
                    <a:lnTo>
                      <a:pt x="698" y="1444"/>
                    </a:lnTo>
                    <a:lnTo>
                      <a:pt x="698" y="1207"/>
                    </a:lnTo>
                    <a:cubicBezTo>
                      <a:pt x="768" y="1255"/>
                      <a:pt x="950" y="1284"/>
                      <a:pt x="1117" y="1284"/>
                    </a:cubicBezTo>
                    <a:cubicBezTo>
                      <a:pt x="1285" y="1284"/>
                      <a:pt x="1431" y="1255"/>
                      <a:pt x="1536" y="1207"/>
                    </a:cubicBezTo>
                    <a:lnTo>
                      <a:pt x="1536" y="1444"/>
                    </a:lnTo>
                    <a:lnTo>
                      <a:pt x="1540" y="1444"/>
                    </a:lnTo>
                    <a:cubicBezTo>
                      <a:pt x="1463" y="1493"/>
                      <a:pt x="1306" y="1535"/>
                      <a:pt x="1117" y="1535"/>
                    </a:cubicBezTo>
                    <a:close/>
                    <a:moveTo>
                      <a:pt x="1536" y="669"/>
                    </a:moveTo>
                    <a:lnTo>
                      <a:pt x="1536" y="669"/>
                    </a:lnTo>
                    <a:lnTo>
                      <a:pt x="1536" y="669"/>
                    </a:lnTo>
                    <a:lnTo>
                      <a:pt x="1536" y="669"/>
                    </a:lnTo>
                    <a:lnTo>
                      <a:pt x="1536" y="669"/>
                    </a:lnTo>
                    <a:cubicBezTo>
                      <a:pt x="1459" y="732"/>
                      <a:pt x="1306" y="760"/>
                      <a:pt x="1117" y="760"/>
                    </a:cubicBezTo>
                    <a:cubicBezTo>
                      <a:pt x="928" y="760"/>
                      <a:pt x="768" y="718"/>
                      <a:pt x="698" y="669"/>
                    </a:cubicBezTo>
                    <a:lnTo>
                      <a:pt x="698" y="669"/>
                    </a:lnTo>
                    <a:lnTo>
                      <a:pt x="698" y="439"/>
                    </a:lnTo>
                    <a:lnTo>
                      <a:pt x="698" y="439"/>
                    </a:lnTo>
                    <a:lnTo>
                      <a:pt x="698" y="439"/>
                    </a:lnTo>
                    <a:lnTo>
                      <a:pt x="698" y="439"/>
                    </a:lnTo>
                    <a:cubicBezTo>
                      <a:pt x="698" y="376"/>
                      <a:pt x="928" y="349"/>
                      <a:pt x="1117" y="349"/>
                    </a:cubicBezTo>
                    <a:cubicBezTo>
                      <a:pt x="1306" y="349"/>
                      <a:pt x="1463" y="390"/>
                      <a:pt x="1540" y="439"/>
                    </a:cubicBezTo>
                    <a:lnTo>
                      <a:pt x="1536" y="439"/>
                    </a:lnTo>
                    <a:lnTo>
                      <a:pt x="1536" y="669"/>
                    </a:lnTo>
                    <a:close/>
                    <a:moveTo>
                      <a:pt x="1117" y="1151"/>
                    </a:moveTo>
                    <a:lnTo>
                      <a:pt x="1117" y="1151"/>
                    </a:lnTo>
                    <a:cubicBezTo>
                      <a:pt x="928" y="1151"/>
                      <a:pt x="768" y="1109"/>
                      <a:pt x="698" y="1060"/>
                    </a:cubicBezTo>
                    <a:lnTo>
                      <a:pt x="698" y="1060"/>
                    </a:lnTo>
                    <a:lnTo>
                      <a:pt x="698" y="823"/>
                    </a:lnTo>
                    <a:cubicBezTo>
                      <a:pt x="768" y="872"/>
                      <a:pt x="950" y="899"/>
                      <a:pt x="1117" y="899"/>
                    </a:cubicBezTo>
                    <a:cubicBezTo>
                      <a:pt x="1285" y="899"/>
                      <a:pt x="1431" y="872"/>
                      <a:pt x="1536" y="823"/>
                    </a:cubicBezTo>
                    <a:lnTo>
                      <a:pt x="1536" y="1060"/>
                    </a:lnTo>
                    <a:lnTo>
                      <a:pt x="1540" y="1060"/>
                    </a:lnTo>
                    <a:cubicBezTo>
                      <a:pt x="1463" y="1109"/>
                      <a:pt x="1306" y="1151"/>
                      <a:pt x="1117" y="1151"/>
                    </a:cubicBezTo>
                    <a:close/>
                  </a:path>
                </a:pathLst>
              </a:custGeom>
              <a:solidFill>
                <a:srgbClr val="CC0000"/>
              </a:solidFill>
              <a:ln>
                <a:noFill/>
              </a:ln>
              <a:effectLst/>
            </p:spPr>
            <p:txBody>
              <a:bodyPr wrap="none" anchor="ctr"/>
              <a:lstStyle/>
              <a:p>
                <a:endParaRPr lang="en-US"/>
              </a:p>
            </p:txBody>
          </p:sp>
          <p:cxnSp>
            <p:nvCxnSpPr>
              <p:cNvPr id="50" name="Straight Arrow Connector 49">
                <a:extLst>
                  <a:ext uri="{FF2B5EF4-FFF2-40B4-BE49-F238E27FC236}">
                    <a16:creationId xmlns:a16="http://schemas.microsoft.com/office/drawing/2014/main" id="{D0D561BD-9E4C-EF56-750B-7D4D57D8DA74}"/>
                  </a:ext>
                </a:extLst>
              </p:cNvPr>
              <p:cNvCxnSpPr>
                <a:cxnSpLocks/>
              </p:cNvCxnSpPr>
              <p:nvPr/>
            </p:nvCxnSpPr>
            <p:spPr>
              <a:xfrm>
                <a:off x="4169682" y="2480168"/>
                <a:ext cx="104512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6" name="Subtitle 2">
                <a:extLst>
                  <a:ext uri="{FF2B5EF4-FFF2-40B4-BE49-F238E27FC236}">
                    <a16:creationId xmlns:a16="http://schemas.microsoft.com/office/drawing/2014/main" id="{0D021C14-4DDC-C0C2-69F5-A15505354C21}"/>
                  </a:ext>
                </a:extLst>
              </p:cNvPr>
              <p:cNvSpPr txBox="1">
                <a:spLocks/>
              </p:cNvSpPr>
              <p:nvPr/>
            </p:nvSpPr>
            <p:spPr>
              <a:xfrm>
                <a:off x="4421456" y="1060653"/>
                <a:ext cx="821078" cy="319398"/>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50" b="0" dirty="0">
                    <a:solidFill>
                      <a:srgbClr val="373737"/>
                    </a:solidFill>
                    <a:latin typeface="Roboto Bold" panose="02000000000000000000" pitchFamily="2" charset="0"/>
                    <a:ea typeface="Roboto Bold" panose="02000000000000000000" pitchFamily="2" charset="0"/>
                    <a:cs typeface="Arial" panose="020B0604020202020204" pitchFamily="34" charset="0"/>
                  </a:rPr>
                  <a:t>Develop</a:t>
                </a:r>
              </a:p>
            </p:txBody>
          </p:sp>
          <p:sp>
            <p:nvSpPr>
              <p:cNvPr id="89" name="Subtitle 2">
                <a:extLst>
                  <a:ext uri="{FF2B5EF4-FFF2-40B4-BE49-F238E27FC236}">
                    <a16:creationId xmlns:a16="http://schemas.microsoft.com/office/drawing/2014/main" id="{07521568-2FE9-F02B-AB01-930234220965}"/>
                  </a:ext>
                </a:extLst>
              </p:cNvPr>
              <p:cNvSpPr txBox="1">
                <a:spLocks/>
              </p:cNvSpPr>
              <p:nvPr/>
            </p:nvSpPr>
            <p:spPr>
              <a:xfrm>
                <a:off x="3254078" y="3516205"/>
                <a:ext cx="1056080"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0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Dedicated Dev DBs</a:t>
                </a:r>
              </a:p>
            </p:txBody>
          </p:sp>
          <p:sp>
            <p:nvSpPr>
              <p:cNvPr id="169" name="Subtitle 2">
                <a:extLst>
                  <a:ext uri="{FF2B5EF4-FFF2-40B4-BE49-F238E27FC236}">
                    <a16:creationId xmlns:a16="http://schemas.microsoft.com/office/drawing/2014/main" id="{C0A2DAA2-A472-9E1E-51AF-B7CA63A8FB4E}"/>
                  </a:ext>
                </a:extLst>
              </p:cNvPr>
              <p:cNvSpPr txBox="1">
                <a:spLocks/>
              </p:cNvSpPr>
              <p:nvPr/>
            </p:nvSpPr>
            <p:spPr>
              <a:xfrm>
                <a:off x="3648819" y="998805"/>
                <a:ext cx="951545"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Provision  with clones</a:t>
                </a:r>
              </a:p>
            </p:txBody>
          </p:sp>
          <p:cxnSp>
            <p:nvCxnSpPr>
              <p:cNvPr id="170" name="Straight Arrow Connector 169">
                <a:extLst>
                  <a:ext uri="{FF2B5EF4-FFF2-40B4-BE49-F238E27FC236}">
                    <a16:creationId xmlns:a16="http://schemas.microsoft.com/office/drawing/2014/main" id="{631D54B4-FE30-866D-D695-B95359C396DD}"/>
                  </a:ext>
                </a:extLst>
              </p:cNvPr>
              <p:cNvCxnSpPr>
                <a:cxnSpLocks/>
              </p:cNvCxnSpPr>
              <p:nvPr/>
            </p:nvCxnSpPr>
            <p:spPr>
              <a:xfrm>
                <a:off x="3677352" y="1070553"/>
                <a:ext cx="0" cy="422496"/>
              </a:xfrm>
              <a:prstGeom prst="straightConnector1">
                <a:avLst/>
              </a:prstGeom>
              <a:ln w="38100" cap="rnd">
                <a:solidFill>
                  <a:schemeClr val="accent2"/>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C265344F-1490-D74D-6FDF-26E198E22C32}"/>
                  </a:ext>
                </a:extLst>
              </p:cNvPr>
              <p:cNvSpPr/>
              <p:nvPr/>
            </p:nvSpPr>
            <p:spPr>
              <a:xfrm>
                <a:off x="4665829" y="2307879"/>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b="0" dirty="0">
                    <a:latin typeface="Roboto Bold" panose="02000000000000000000" pitchFamily="2" charset="0"/>
                    <a:ea typeface="Roboto Bold" panose="02000000000000000000" pitchFamily="2" charset="0"/>
                  </a:rPr>
                  <a:t>2</a:t>
                </a:r>
                <a:endParaRPr lang="en-US" sz="2000" b="0" dirty="0">
                  <a:latin typeface="Roboto Bold" panose="02000000000000000000" pitchFamily="2" charset="0"/>
                  <a:ea typeface="Roboto Bold" panose="02000000000000000000" pitchFamily="2" charset="0"/>
                </a:endParaRPr>
              </a:p>
            </p:txBody>
          </p:sp>
        </p:grpSp>
      </p:grpSp>
      <p:sp>
        <p:nvSpPr>
          <p:cNvPr id="2" name="Title 1">
            <a:extLst>
              <a:ext uri="{FF2B5EF4-FFF2-40B4-BE49-F238E27FC236}">
                <a16:creationId xmlns:a16="http://schemas.microsoft.com/office/drawing/2014/main" id="{8AA9A559-9F96-DA81-6153-55A656BFAE32}"/>
              </a:ext>
            </a:extLst>
          </p:cNvPr>
          <p:cNvSpPr>
            <a:spLocks noGrp="1"/>
          </p:cNvSpPr>
          <p:nvPr>
            <p:ph type="title"/>
          </p:nvPr>
        </p:nvSpPr>
        <p:spPr>
          <a:xfrm>
            <a:off x="838200" y="365125"/>
            <a:ext cx="10515600" cy="740399"/>
          </a:xfrm>
        </p:spPr>
        <p:txBody>
          <a:bodyPr/>
          <a:lstStyle/>
          <a:p>
            <a:r>
              <a:rPr lang="en-GB" dirty="0"/>
              <a:t>The result: Database DevOps</a:t>
            </a:r>
            <a:endParaRPr lang="LID4096" dirty="0"/>
          </a:p>
        </p:txBody>
      </p:sp>
      <p:grpSp>
        <p:nvGrpSpPr>
          <p:cNvPr id="67" name="Groep 66">
            <a:extLst>
              <a:ext uri="{FF2B5EF4-FFF2-40B4-BE49-F238E27FC236}">
                <a16:creationId xmlns:a16="http://schemas.microsoft.com/office/drawing/2014/main" id="{520A4F35-26CF-1699-16AC-74A84A2CB41F}"/>
              </a:ext>
            </a:extLst>
          </p:cNvPr>
          <p:cNvGrpSpPr/>
          <p:nvPr/>
        </p:nvGrpSpPr>
        <p:grpSpPr>
          <a:xfrm>
            <a:off x="7208274" y="1958183"/>
            <a:ext cx="3976008" cy="2874287"/>
            <a:chOff x="7208274" y="1958183"/>
            <a:chExt cx="3976008" cy="2874287"/>
          </a:xfrm>
        </p:grpSpPr>
        <p:cxnSp>
          <p:nvCxnSpPr>
            <p:cNvPr id="55" name="Straight Arrow Connector 54">
              <a:extLst>
                <a:ext uri="{FF2B5EF4-FFF2-40B4-BE49-F238E27FC236}">
                  <a16:creationId xmlns:a16="http://schemas.microsoft.com/office/drawing/2014/main" id="{B2086AA2-DFF3-EDE1-65DD-A1F52DF2841F}"/>
                </a:ext>
              </a:extLst>
            </p:cNvPr>
            <p:cNvCxnSpPr>
              <a:cxnSpLocks/>
            </p:cNvCxnSpPr>
            <p:nvPr/>
          </p:nvCxnSpPr>
          <p:spPr>
            <a:xfrm>
              <a:off x="8129140" y="2475750"/>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66" name="Groep 65">
              <a:extLst>
                <a:ext uri="{FF2B5EF4-FFF2-40B4-BE49-F238E27FC236}">
                  <a16:creationId xmlns:a16="http://schemas.microsoft.com/office/drawing/2014/main" id="{9FD4FFF4-B024-96A3-619A-0DDEF49F182F}"/>
                </a:ext>
              </a:extLst>
            </p:cNvPr>
            <p:cNvGrpSpPr/>
            <p:nvPr/>
          </p:nvGrpSpPr>
          <p:grpSpPr>
            <a:xfrm>
              <a:off x="7208274" y="1958183"/>
              <a:ext cx="3976008" cy="2874287"/>
              <a:chOff x="7208274" y="1958183"/>
              <a:chExt cx="3976008" cy="2874287"/>
            </a:xfrm>
          </p:grpSpPr>
          <p:grpSp>
            <p:nvGrpSpPr>
              <p:cNvPr id="65" name="Groep 64">
                <a:extLst>
                  <a:ext uri="{FF2B5EF4-FFF2-40B4-BE49-F238E27FC236}">
                    <a16:creationId xmlns:a16="http://schemas.microsoft.com/office/drawing/2014/main" id="{8CCD472A-A95F-8BE9-501F-F0BC7AAF8379}"/>
                  </a:ext>
                </a:extLst>
              </p:cNvPr>
              <p:cNvGrpSpPr/>
              <p:nvPr/>
            </p:nvGrpSpPr>
            <p:grpSpPr>
              <a:xfrm>
                <a:off x="7208274" y="1958183"/>
                <a:ext cx="3976008" cy="2874287"/>
                <a:chOff x="7216982" y="1958183"/>
                <a:chExt cx="3976008" cy="2874287"/>
              </a:xfrm>
            </p:grpSpPr>
            <p:grpSp>
              <p:nvGrpSpPr>
                <p:cNvPr id="21" name="Group 20">
                  <a:extLst>
                    <a:ext uri="{FF2B5EF4-FFF2-40B4-BE49-F238E27FC236}">
                      <a16:creationId xmlns:a16="http://schemas.microsoft.com/office/drawing/2014/main" id="{7AAF4D2B-74C2-DF68-81A0-478DD9E516B8}"/>
                    </a:ext>
                  </a:extLst>
                </p:cNvPr>
                <p:cNvGrpSpPr/>
                <p:nvPr/>
              </p:nvGrpSpPr>
              <p:grpSpPr>
                <a:xfrm>
                  <a:off x="7527879" y="1958183"/>
                  <a:ext cx="3665111" cy="2874287"/>
                  <a:chOff x="7527879" y="1958183"/>
                  <a:chExt cx="3665111" cy="2874287"/>
                </a:xfrm>
              </p:grpSpPr>
              <p:sp>
                <p:nvSpPr>
                  <p:cNvPr id="87" name="Subtitle 2">
                    <a:extLst>
                      <a:ext uri="{FF2B5EF4-FFF2-40B4-BE49-F238E27FC236}">
                        <a16:creationId xmlns:a16="http://schemas.microsoft.com/office/drawing/2014/main" id="{33D4B3CC-9142-9756-5B29-F0E1EF566FAB}"/>
                      </a:ext>
                    </a:extLst>
                  </p:cNvPr>
                  <p:cNvSpPr txBox="1">
                    <a:spLocks/>
                  </p:cNvSpPr>
                  <p:nvPr/>
                </p:nvSpPr>
                <p:spPr>
                  <a:xfrm>
                    <a:off x="8079514" y="3223020"/>
                    <a:ext cx="841016" cy="366783"/>
                  </a:xfrm>
                  <a:prstGeom prst="rect">
                    <a:avLst/>
                  </a:prstGeom>
                  <a:no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nSpc>
                        <a:spcPct val="100000"/>
                      </a:lnSpc>
                    </a:pPr>
                    <a:r>
                      <a:rPr lang="en-US" sz="1200" b="0" dirty="0">
                        <a:solidFill>
                          <a:srgbClr val="373737"/>
                        </a:solidFill>
                        <a:latin typeface="Roboto Bold" panose="02000000000000000000" pitchFamily="2" charset="0"/>
                        <a:ea typeface="Roboto Bold" panose="02000000000000000000" pitchFamily="2" charset="0"/>
                        <a:cs typeface="Arial" panose="020B0604020202020204" pitchFamily="34" charset="0"/>
                      </a:rPr>
                      <a:t>Deliver</a:t>
                    </a:r>
                  </a:p>
                </p:txBody>
              </p:sp>
              <p:cxnSp>
                <p:nvCxnSpPr>
                  <p:cNvPr id="111" name="Straight Connector 110">
                    <a:extLst>
                      <a:ext uri="{FF2B5EF4-FFF2-40B4-BE49-F238E27FC236}">
                        <a16:creationId xmlns:a16="http://schemas.microsoft.com/office/drawing/2014/main" id="{4707522B-70A4-37E4-6944-304B69AE1587}"/>
                      </a:ext>
                    </a:extLst>
                  </p:cNvPr>
                  <p:cNvCxnSpPr>
                    <a:cxnSpLocks/>
                  </p:cNvCxnSpPr>
                  <p:nvPr/>
                </p:nvCxnSpPr>
                <p:spPr>
                  <a:xfrm>
                    <a:off x="7527879" y="1958347"/>
                    <a:ext cx="135005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74D7D74-F072-832D-0B66-26761796E57D}"/>
                      </a:ext>
                    </a:extLst>
                  </p:cNvPr>
                  <p:cNvCxnSpPr>
                    <a:cxnSpLocks/>
                    <a:endCxn id="117" idx="0"/>
                  </p:cNvCxnSpPr>
                  <p:nvPr/>
                </p:nvCxnSpPr>
                <p:spPr>
                  <a:xfrm flipV="1">
                    <a:off x="9057569" y="1958183"/>
                    <a:ext cx="1752529" cy="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7" name="Arc 116">
                    <a:extLst>
                      <a:ext uri="{FF2B5EF4-FFF2-40B4-BE49-F238E27FC236}">
                        <a16:creationId xmlns:a16="http://schemas.microsoft.com/office/drawing/2014/main" id="{E7CA8564-47DD-C9F8-5D58-5718F35099A2}"/>
                      </a:ext>
                    </a:extLst>
                  </p:cNvPr>
                  <p:cNvSpPr/>
                  <p:nvPr/>
                </p:nvSpPr>
                <p:spPr>
                  <a:xfrm>
                    <a:off x="10427207" y="1958183"/>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8" name="Straight Connector 117">
                    <a:extLst>
                      <a:ext uri="{FF2B5EF4-FFF2-40B4-BE49-F238E27FC236}">
                        <a16:creationId xmlns:a16="http://schemas.microsoft.com/office/drawing/2014/main" id="{4D04DA7C-36C4-0AF6-F1C8-579C8BE8F34D}"/>
                      </a:ext>
                    </a:extLst>
                  </p:cNvPr>
                  <p:cNvCxnSpPr>
                    <a:cxnSpLocks/>
                  </p:cNvCxnSpPr>
                  <p:nvPr/>
                </p:nvCxnSpPr>
                <p:spPr>
                  <a:xfrm>
                    <a:off x="11192990" y="2248458"/>
                    <a:ext cx="0" cy="203920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Arc 122">
                    <a:extLst>
                      <a:ext uri="{FF2B5EF4-FFF2-40B4-BE49-F238E27FC236}">
                        <a16:creationId xmlns:a16="http://schemas.microsoft.com/office/drawing/2014/main" id="{6C0B0A09-3CF3-7D7D-E0B1-0CB92375DBC2}"/>
                      </a:ext>
                    </a:extLst>
                  </p:cNvPr>
                  <p:cNvSpPr/>
                  <p:nvPr/>
                </p:nvSpPr>
                <p:spPr>
                  <a:xfrm>
                    <a:off x="9240009" y="3064861"/>
                    <a:ext cx="765783" cy="62104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5F3DB0E6-6E96-14D2-958B-0992A02D83AD}"/>
                      </a:ext>
                    </a:extLst>
                  </p:cNvPr>
                  <p:cNvCxnSpPr>
                    <a:cxnSpLocks/>
                  </p:cNvCxnSpPr>
                  <p:nvPr/>
                </p:nvCxnSpPr>
                <p:spPr>
                  <a:xfrm>
                    <a:off x="10005792" y="3355136"/>
                    <a:ext cx="0" cy="9186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496669F-F382-3887-248D-A6C4962FABA8}"/>
                      </a:ext>
                    </a:extLst>
                  </p:cNvPr>
                  <p:cNvCxnSpPr>
                    <a:cxnSpLocks/>
                  </p:cNvCxnSpPr>
                  <p:nvPr/>
                </p:nvCxnSpPr>
                <p:spPr>
                  <a:xfrm>
                    <a:off x="7527879" y="3065721"/>
                    <a:ext cx="208710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81F0E2F-9889-AE9F-20C8-565CDCB1DF91}"/>
                      </a:ext>
                    </a:extLst>
                  </p:cNvPr>
                  <p:cNvCxnSpPr>
                    <a:cxnSpLocks/>
                  </p:cNvCxnSpPr>
                  <p:nvPr/>
                </p:nvCxnSpPr>
                <p:spPr>
                  <a:xfrm>
                    <a:off x="10005818" y="4263313"/>
                    <a:ext cx="383039" cy="56915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26F4132-05DC-BF20-8628-B10FB7EC2A36}"/>
                      </a:ext>
                    </a:extLst>
                  </p:cNvPr>
                  <p:cNvCxnSpPr>
                    <a:cxnSpLocks/>
                  </p:cNvCxnSpPr>
                  <p:nvPr/>
                </p:nvCxnSpPr>
                <p:spPr>
                  <a:xfrm flipH="1">
                    <a:off x="10862608" y="4263313"/>
                    <a:ext cx="330382" cy="54880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E400125-93BF-EBDC-0F7F-5D172F2E8616}"/>
                      </a:ext>
                    </a:extLst>
                  </p:cNvPr>
                  <p:cNvSpPr/>
                  <p:nvPr/>
                </p:nvSpPr>
                <p:spPr>
                  <a:xfrm>
                    <a:off x="8349175" y="2922914"/>
                    <a:ext cx="312374" cy="3123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2000" dirty="0">
                        <a:latin typeface="Roboto Bold" panose="02000000000000000000" pitchFamily="2" charset="0"/>
                        <a:ea typeface="Roboto Bold" panose="02000000000000000000" pitchFamily="2" charset="0"/>
                      </a:rPr>
                      <a:t>3</a:t>
                    </a:r>
                    <a:endParaRPr lang="en-US" sz="2000" b="0" dirty="0">
                      <a:latin typeface="Roboto Bold" panose="02000000000000000000" pitchFamily="2" charset="0"/>
                      <a:ea typeface="Roboto Bold" panose="02000000000000000000" pitchFamily="2" charset="0"/>
                    </a:endParaRPr>
                  </a:p>
                </p:txBody>
              </p:sp>
            </p:grpSp>
            <p:cxnSp>
              <p:nvCxnSpPr>
                <p:cNvPr id="57" name="Straight Connector 149">
                  <a:extLst>
                    <a:ext uri="{FF2B5EF4-FFF2-40B4-BE49-F238E27FC236}">
                      <a16:creationId xmlns:a16="http://schemas.microsoft.com/office/drawing/2014/main" id="{B448FFB5-60CC-96B7-37A2-72B5B1B3CA8D}"/>
                    </a:ext>
                  </a:extLst>
                </p:cNvPr>
                <p:cNvCxnSpPr>
                  <a:cxnSpLocks/>
                </p:cNvCxnSpPr>
                <p:nvPr/>
              </p:nvCxnSpPr>
              <p:spPr>
                <a:xfrm flipH="1">
                  <a:off x="7216982" y="1961538"/>
                  <a:ext cx="316183" cy="2576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152">
                  <a:extLst>
                    <a:ext uri="{FF2B5EF4-FFF2-40B4-BE49-F238E27FC236}">
                      <a16:creationId xmlns:a16="http://schemas.microsoft.com/office/drawing/2014/main" id="{43844E90-D21F-3ED1-0B9F-FB24900BA430}"/>
                    </a:ext>
                  </a:extLst>
                </p:cNvPr>
                <p:cNvCxnSpPr>
                  <a:cxnSpLocks/>
                </p:cNvCxnSpPr>
                <p:nvPr/>
              </p:nvCxnSpPr>
              <p:spPr>
                <a:xfrm>
                  <a:off x="7241330" y="2817368"/>
                  <a:ext cx="293802" cy="24749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63" name="Subtitle 2">
                <a:extLst>
                  <a:ext uri="{FF2B5EF4-FFF2-40B4-BE49-F238E27FC236}">
                    <a16:creationId xmlns:a16="http://schemas.microsoft.com/office/drawing/2014/main" id="{912CBE11-AE13-B1F1-3C5F-881EA470F6E1}"/>
                  </a:ext>
                </a:extLst>
              </p:cNvPr>
              <p:cNvSpPr txBox="1">
                <a:spLocks/>
              </p:cNvSpPr>
              <p:nvPr/>
            </p:nvSpPr>
            <p:spPr>
              <a:xfrm>
                <a:off x="8128247" y="2305735"/>
                <a:ext cx="537591"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Build</a:t>
                </a:r>
              </a:p>
            </p:txBody>
          </p:sp>
        </p:grpSp>
      </p:grpSp>
      <p:grpSp>
        <p:nvGrpSpPr>
          <p:cNvPr id="69" name="Groep 68">
            <a:extLst>
              <a:ext uri="{FF2B5EF4-FFF2-40B4-BE49-F238E27FC236}">
                <a16:creationId xmlns:a16="http://schemas.microsoft.com/office/drawing/2014/main" id="{C3BF150E-6842-9823-576E-9C11E9108681}"/>
              </a:ext>
            </a:extLst>
          </p:cNvPr>
          <p:cNvGrpSpPr/>
          <p:nvPr/>
        </p:nvGrpSpPr>
        <p:grpSpPr>
          <a:xfrm>
            <a:off x="4675794" y="2196476"/>
            <a:ext cx="3673660" cy="921844"/>
            <a:chOff x="4675794" y="2196476"/>
            <a:chExt cx="3673660" cy="921844"/>
          </a:xfrm>
        </p:grpSpPr>
        <p:grpSp>
          <p:nvGrpSpPr>
            <p:cNvPr id="64" name="Groep 63">
              <a:extLst>
                <a:ext uri="{FF2B5EF4-FFF2-40B4-BE49-F238E27FC236}">
                  <a16:creationId xmlns:a16="http://schemas.microsoft.com/office/drawing/2014/main" id="{91AA4BD1-43B2-0BCC-3B5D-918BA1FB3657}"/>
                </a:ext>
              </a:extLst>
            </p:cNvPr>
            <p:cNvGrpSpPr/>
            <p:nvPr/>
          </p:nvGrpSpPr>
          <p:grpSpPr>
            <a:xfrm>
              <a:off x="4675794" y="2196476"/>
              <a:ext cx="3673660" cy="921844"/>
              <a:chOff x="4674594" y="2603939"/>
              <a:chExt cx="3673660" cy="921844"/>
            </a:xfrm>
          </p:grpSpPr>
          <p:cxnSp>
            <p:nvCxnSpPr>
              <p:cNvPr id="37" name="Straight Arrow Connector 36">
                <a:extLst>
                  <a:ext uri="{FF2B5EF4-FFF2-40B4-BE49-F238E27FC236}">
                    <a16:creationId xmlns:a16="http://schemas.microsoft.com/office/drawing/2014/main" id="{B5230872-F08A-5CDC-CE1A-A71BD79CA532}"/>
                  </a:ext>
                </a:extLst>
              </p:cNvPr>
              <p:cNvCxnSpPr>
                <a:cxnSpLocks/>
              </p:cNvCxnSpPr>
              <p:nvPr/>
            </p:nvCxnSpPr>
            <p:spPr>
              <a:xfrm>
                <a:off x="7028248" y="2885047"/>
                <a:ext cx="537591" cy="0"/>
              </a:xfrm>
              <a:prstGeom prst="straightConnector1">
                <a:avLst/>
              </a:prstGeom>
              <a:ln w="101600" cap="rnd">
                <a:solidFill>
                  <a:srgbClr val="C00000"/>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59" name="Groep 58">
                <a:extLst>
                  <a:ext uri="{FF2B5EF4-FFF2-40B4-BE49-F238E27FC236}">
                    <a16:creationId xmlns:a16="http://schemas.microsoft.com/office/drawing/2014/main" id="{08BF4F08-7E4C-43DD-B9F7-664274C8B85D}"/>
                  </a:ext>
                </a:extLst>
              </p:cNvPr>
              <p:cNvGrpSpPr/>
              <p:nvPr/>
            </p:nvGrpSpPr>
            <p:grpSpPr>
              <a:xfrm>
                <a:off x="4674594" y="2603939"/>
                <a:ext cx="3673660" cy="921844"/>
                <a:chOff x="4675762" y="2190388"/>
                <a:chExt cx="3673660" cy="921844"/>
              </a:xfrm>
            </p:grpSpPr>
            <p:sp>
              <p:nvSpPr>
                <p:cNvPr id="41" name="Subtitle 2">
                  <a:extLst>
                    <a:ext uri="{FF2B5EF4-FFF2-40B4-BE49-F238E27FC236}">
                      <a16:creationId xmlns:a16="http://schemas.microsoft.com/office/drawing/2014/main" id="{ECF44715-6A0F-E8AD-3495-1F8D0F560C55}"/>
                    </a:ext>
                  </a:extLst>
                </p:cNvPr>
                <p:cNvSpPr txBox="1">
                  <a:spLocks/>
                </p:cNvSpPr>
                <p:nvPr/>
              </p:nvSpPr>
              <p:spPr>
                <a:xfrm>
                  <a:off x="7532098" y="2604994"/>
                  <a:ext cx="81732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Migration script</a:t>
                  </a:r>
                </a:p>
              </p:txBody>
            </p:sp>
            <p:pic>
              <p:nvPicPr>
                <p:cNvPr id="40" name="Graphic 39">
                  <a:extLst>
                    <a:ext uri="{FF2B5EF4-FFF2-40B4-BE49-F238E27FC236}">
                      <a16:creationId xmlns:a16="http://schemas.microsoft.com/office/drawing/2014/main" id="{52DDE690-8880-29D9-333E-8383440EF4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30354" y="2190388"/>
                  <a:ext cx="358298" cy="454426"/>
                </a:xfrm>
                <a:prstGeom prst="rect">
                  <a:avLst/>
                </a:prstGeom>
              </p:spPr>
            </p:pic>
            <p:sp>
              <p:nvSpPr>
                <p:cNvPr id="35" name="Freeform 12">
                  <a:extLst>
                    <a:ext uri="{FF2B5EF4-FFF2-40B4-BE49-F238E27FC236}">
                      <a16:creationId xmlns:a16="http://schemas.microsoft.com/office/drawing/2014/main" id="{F8AFF979-FCA7-418D-146D-3AB4C83BB6DF}"/>
                    </a:ext>
                  </a:extLst>
                </p:cNvPr>
                <p:cNvSpPr>
                  <a:spLocks noChangeArrowheads="1"/>
                </p:cNvSpPr>
                <p:nvPr/>
              </p:nvSpPr>
              <p:spPr bwMode="auto">
                <a:xfrm>
                  <a:off x="5988819" y="2236324"/>
                  <a:ext cx="505433" cy="506994"/>
                </a:xfrm>
                <a:custGeom>
                  <a:avLst/>
                  <a:gdLst>
                    <a:gd name="T0" fmla="*/ 501 w 1430"/>
                    <a:gd name="T1" fmla="*/ 501 h 1431"/>
                    <a:gd name="T2" fmla="*/ 501 w 1430"/>
                    <a:gd name="T3" fmla="*/ 501 h 1431"/>
                    <a:gd name="T4" fmla="*/ 929 w 1430"/>
                    <a:gd name="T5" fmla="*/ 501 h 1431"/>
                    <a:gd name="T6" fmla="*/ 1000 w 1430"/>
                    <a:gd name="T7" fmla="*/ 429 h 1431"/>
                    <a:gd name="T8" fmla="*/ 1000 w 1430"/>
                    <a:gd name="T9" fmla="*/ 0 h 1431"/>
                    <a:gd name="T10" fmla="*/ 429 w 1430"/>
                    <a:gd name="T11" fmla="*/ 0 h 1431"/>
                    <a:gd name="T12" fmla="*/ 429 w 1430"/>
                    <a:gd name="T13" fmla="*/ 429 h 1431"/>
                    <a:gd name="T14" fmla="*/ 501 w 1430"/>
                    <a:gd name="T15" fmla="*/ 501 h 1431"/>
                    <a:gd name="T16" fmla="*/ 572 w 1430"/>
                    <a:gd name="T17" fmla="*/ 215 h 1431"/>
                    <a:gd name="T18" fmla="*/ 572 w 1430"/>
                    <a:gd name="T19" fmla="*/ 215 h 1431"/>
                    <a:gd name="T20" fmla="*/ 858 w 1430"/>
                    <a:gd name="T21" fmla="*/ 215 h 1431"/>
                    <a:gd name="T22" fmla="*/ 858 w 1430"/>
                    <a:gd name="T23" fmla="*/ 357 h 1431"/>
                    <a:gd name="T24" fmla="*/ 572 w 1430"/>
                    <a:gd name="T25" fmla="*/ 357 h 1431"/>
                    <a:gd name="T26" fmla="*/ 572 w 1430"/>
                    <a:gd name="T27" fmla="*/ 215 h 1431"/>
                    <a:gd name="T28" fmla="*/ 0 w 1430"/>
                    <a:gd name="T29" fmla="*/ 1358 h 1431"/>
                    <a:gd name="T30" fmla="*/ 0 w 1430"/>
                    <a:gd name="T31" fmla="*/ 1358 h 1431"/>
                    <a:gd name="T32" fmla="*/ 71 w 1430"/>
                    <a:gd name="T33" fmla="*/ 1430 h 1431"/>
                    <a:gd name="T34" fmla="*/ 501 w 1430"/>
                    <a:gd name="T35" fmla="*/ 1430 h 1431"/>
                    <a:gd name="T36" fmla="*/ 572 w 1430"/>
                    <a:gd name="T37" fmla="*/ 1358 h 1431"/>
                    <a:gd name="T38" fmla="*/ 572 w 1430"/>
                    <a:gd name="T39" fmla="*/ 930 h 1431"/>
                    <a:gd name="T40" fmla="*/ 0 w 1430"/>
                    <a:gd name="T41" fmla="*/ 930 h 1431"/>
                    <a:gd name="T42" fmla="*/ 0 w 1430"/>
                    <a:gd name="T43" fmla="*/ 1358 h 1431"/>
                    <a:gd name="T44" fmla="*/ 142 w 1430"/>
                    <a:gd name="T45" fmla="*/ 1144 h 1431"/>
                    <a:gd name="T46" fmla="*/ 142 w 1430"/>
                    <a:gd name="T47" fmla="*/ 1144 h 1431"/>
                    <a:gd name="T48" fmla="*/ 429 w 1430"/>
                    <a:gd name="T49" fmla="*/ 1144 h 1431"/>
                    <a:gd name="T50" fmla="*/ 429 w 1430"/>
                    <a:gd name="T51" fmla="*/ 1287 h 1431"/>
                    <a:gd name="T52" fmla="*/ 142 w 1430"/>
                    <a:gd name="T53" fmla="*/ 1287 h 1431"/>
                    <a:gd name="T54" fmla="*/ 142 w 1430"/>
                    <a:gd name="T55" fmla="*/ 1144 h 1431"/>
                    <a:gd name="T56" fmla="*/ 858 w 1430"/>
                    <a:gd name="T57" fmla="*/ 930 h 1431"/>
                    <a:gd name="T58" fmla="*/ 858 w 1430"/>
                    <a:gd name="T59" fmla="*/ 930 h 1431"/>
                    <a:gd name="T60" fmla="*/ 858 w 1430"/>
                    <a:gd name="T61" fmla="*/ 1358 h 1431"/>
                    <a:gd name="T62" fmla="*/ 929 w 1430"/>
                    <a:gd name="T63" fmla="*/ 1430 h 1431"/>
                    <a:gd name="T64" fmla="*/ 1357 w 1430"/>
                    <a:gd name="T65" fmla="*/ 1430 h 1431"/>
                    <a:gd name="T66" fmla="*/ 1429 w 1430"/>
                    <a:gd name="T67" fmla="*/ 1358 h 1431"/>
                    <a:gd name="T68" fmla="*/ 1429 w 1430"/>
                    <a:gd name="T69" fmla="*/ 930 h 1431"/>
                    <a:gd name="T70" fmla="*/ 858 w 1430"/>
                    <a:gd name="T71" fmla="*/ 930 h 1431"/>
                    <a:gd name="T72" fmla="*/ 1286 w 1430"/>
                    <a:gd name="T73" fmla="*/ 1287 h 1431"/>
                    <a:gd name="T74" fmla="*/ 1286 w 1430"/>
                    <a:gd name="T75" fmla="*/ 1287 h 1431"/>
                    <a:gd name="T76" fmla="*/ 1000 w 1430"/>
                    <a:gd name="T77" fmla="*/ 1287 h 1431"/>
                    <a:gd name="T78" fmla="*/ 1000 w 1430"/>
                    <a:gd name="T79" fmla="*/ 1144 h 1431"/>
                    <a:gd name="T80" fmla="*/ 1286 w 1430"/>
                    <a:gd name="T81" fmla="*/ 1144 h 1431"/>
                    <a:gd name="T82" fmla="*/ 1286 w 1430"/>
                    <a:gd name="T83" fmla="*/ 1287 h 1431"/>
                    <a:gd name="T84" fmla="*/ 358 w 1430"/>
                    <a:gd name="T85" fmla="*/ 787 h 1431"/>
                    <a:gd name="T86" fmla="*/ 358 w 1430"/>
                    <a:gd name="T87" fmla="*/ 787 h 1431"/>
                    <a:gd name="T88" fmla="*/ 1072 w 1430"/>
                    <a:gd name="T89" fmla="*/ 787 h 1431"/>
                    <a:gd name="T90" fmla="*/ 1072 w 1430"/>
                    <a:gd name="T91" fmla="*/ 858 h 1431"/>
                    <a:gd name="T92" fmla="*/ 1215 w 1430"/>
                    <a:gd name="T93" fmla="*/ 858 h 1431"/>
                    <a:gd name="T94" fmla="*/ 1215 w 1430"/>
                    <a:gd name="T95" fmla="*/ 787 h 1431"/>
                    <a:gd name="T96" fmla="*/ 1072 w 1430"/>
                    <a:gd name="T97" fmla="*/ 644 h 1431"/>
                    <a:gd name="T98" fmla="*/ 786 w 1430"/>
                    <a:gd name="T99" fmla="*/ 644 h 1431"/>
                    <a:gd name="T100" fmla="*/ 786 w 1430"/>
                    <a:gd name="T101" fmla="*/ 573 h 1431"/>
                    <a:gd name="T102" fmla="*/ 643 w 1430"/>
                    <a:gd name="T103" fmla="*/ 573 h 1431"/>
                    <a:gd name="T104" fmla="*/ 643 w 1430"/>
                    <a:gd name="T105" fmla="*/ 644 h 1431"/>
                    <a:gd name="T106" fmla="*/ 358 w 1430"/>
                    <a:gd name="T107" fmla="*/ 644 h 1431"/>
                    <a:gd name="T108" fmla="*/ 215 w 1430"/>
                    <a:gd name="T109" fmla="*/ 787 h 1431"/>
                    <a:gd name="T110" fmla="*/ 215 w 1430"/>
                    <a:gd name="T111" fmla="*/ 858 h 1431"/>
                    <a:gd name="T112" fmla="*/ 358 w 1430"/>
                    <a:gd name="T113" fmla="*/ 858 h 1431"/>
                    <a:gd name="T114" fmla="*/ 358 w 1430"/>
                    <a:gd name="T115" fmla="*/ 787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0" h="1431">
                      <a:moveTo>
                        <a:pt x="501" y="501"/>
                      </a:moveTo>
                      <a:lnTo>
                        <a:pt x="501" y="501"/>
                      </a:lnTo>
                      <a:cubicBezTo>
                        <a:pt x="929" y="501"/>
                        <a:pt x="786" y="501"/>
                        <a:pt x="929" y="501"/>
                      </a:cubicBezTo>
                      <a:cubicBezTo>
                        <a:pt x="968" y="501"/>
                        <a:pt x="1000" y="469"/>
                        <a:pt x="1000" y="429"/>
                      </a:cubicBezTo>
                      <a:lnTo>
                        <a:pt x="1000" y="0"/>
                      </a:lnTo>
                      <a:lnTo>
                        <a:pt x="429" y="0"/>
                      </a:lnTo>
                      <a:lnTo>
                        <a:pt x="429" y="429"/>
                      </a:lnTo>
                      <a:cubicBezTo>
                        <a:pt x="429" y="469"/>
                        <a:pt x="460" y="501"/>
                        <a:pt x="501" y="501"/>
                      </a:cubicBezTo>
                      <a:close/>
                      <a:moveTo>
                        <a:pt x="572" y="215"/>
                      </a:moveTo>
                      <a:lnTo>
                        <a:pt x="572" y="215"/>
                      </a:lnTo>
                      <a:lnTo>
                        <a:pt x="858" y="215"/>
                      </a:lnTo>
                      <a:lnTo>
                        <a:pt x="858" y="357"/>
                      </a:lnTo>
                      <a:lnTo>
                        <a:pt x="572" y="357"/>
                      </a:lnTo>
                      <a:lnTo>
                        <a:pt x="572" y="215"/>
                      </a:lnTo>
                      <a:close/>
                      <a:moveTo>
                        <a:pt x="0" y="1358"/>
                      </a:moveTo>
                      <a:lnTo>
                        <a:pt x="0" y="1358"/>
                      </a:lnTo>
                      <a:cubicBezTo>
                        <a:pt x="0" y="1397"/>
                        <a:pt x="32" y="1430"/>
                        <a:pt x="71" y="1430"/>
                      </a:cubicBezTo>
                      <a:lnTo>
                        <a:pt x="501" y="1430"/>
                      </a:lnTo>
                      <a:cubicBezTo>
                        <a:pt x="540" y="1430"/>
                        <a:pt x="572" y="1397"/>
                        <a:pt x="572" y="1358"/>
                      </a:cubicBezTo>
                      <a:lnTo>
                        <a:pt x="572" y="930"/>
                      </a:lnTo>
                      <a:lnTo>
                        <a:pt x="0" y="930"/>
                      </a:lnTo>
                      <a:lnTo>
                        <a:pt x="0" y="1358"/>
                      </a:lnTo>
                      <a:close/>
                      <a:moveTo>
                        <a:pt x="142" y="1144"/>
                      </a:moveTo>
                      <a:lnTo>
                        <a:pt x="142" y="1144"/>
                      </a:lnTo>
                      <a:lnTo>
                        <a:pt x="429" y="1144"/>
                      </a:lnTo>
                      <a:lnTo>
                        <a:pt x="429" y="1287"/>
                      </a:lnTo>
                      <a:lnTo>
                        <a:pt x="142" y="1287"/>
                      </a:lnTo>
                      <a:lnTo>
                        <a:pt x="142" y="1144"/>
                      </a:lnTo>
                      <a:close/>
                      <a:moveTo>
                        <a:pt x="858" y="930"/>
                      </a:moveTo>
                      <a:lnTo>
                        <a:pt x="858" y="930"/>
                      </a:lnTo>
                      <a:lnTo>
                        <a:pt x="858" y="1358"/>
                      </a:lnTo>
                      <a:cubicBezTo>
                        <a:pt x="858" y="1397"/>
                        <a:pt x="889" y="1430"/>
                        <a:pt x="929" y="1430"/>
                      </a:cubicBezTo>
                      <a:lnTo>
                        <a:pt x="1357" y="1430"/>
                      </a:lnTo>
                      <a:cubicBezTo>
                        <a:pt x="1397" y="1430"/>
                        <a:pt x="1429" y="1397"/>
                        <a:pt x="1429" y="1358"/>
                      </a:cubicBezTo>
                      <a:lnTo>
                        <a:pt x="1429" y="930"/>
                      </a:lnTo>
                      <a:lnTo>
                        <a:pt x="858" y="930"/>
                      </a:lnTo>
                      <a:close/>
                      <a:moveTo>
                        <a:pt x="1286" y="1287"/>
                      </a:moveTo>
                      <a:lnTo>
                        <a:pt x="1286" y="1287"/>
                      </a:lnTo>
                      <a:lnTo>
                        <a:pt x="1000" y="1287"/>
                      </a:lnTo>
                      <a:lnTo>
                        <a:pt x="1000" y="1144"/>
                      </a:lnTo>
                      <a:lnTo>
                        <a:pt x="1286" y="1144"/>
                      </a:lnTo>
                      <a:lnTo>
                        <a:pt x="1286" y="1287"/>
                      </a:lnTo>
                      <a:close/>
                      <a:moveTo>
                        <a:pt x="358" y="787"/>
                      </a:moveTo>
                      <a:lnTo>
                        <a:pt x="358" y="787"/>
                      </a:lnTo>
                      <a:lnTo>
                        <a:pt x="1072" y="787"/>
                      </a:lnTo>
                      <a:lnTo>
                        <a:pt x="1072" y="858"/>
                      </a:lnTo>
                      <a:lnTo>
                        <a:pt x="1215" y="858"/>
                      </a:lnTo>
                      <a:lnTo>
                        <a:pt x="1215" y="787"/>
                      </a:lnTo>
                      <a:cubicBezTo>
                        <a:pt x="1215" y="707"/>
                        <a:pt x="1150" y="644"/>
                        <a:pt x="1072" y="644"/>
                      </a:cubicBezTo>
                      <a:lnTo>
                        <a:pt x="786" y="644"/>
                      </a:lnTo>
                      <a:lnTo>
                        <a:pt x="786" y="573"/>
                      </a:lnTo>
                      <a:lnTo>
                        <a:pt x="643" y="573"/>
                      </a:lnTo>
                      <a:lnTo>
                        <a:pt x="643" y="644"/>
                      </a:lnTo>
                      <a:cubicBezTo>
                        <a:pt x="358" y="644"/>
                        <a:pt x="453" y="644"/>
                        <a:pt x="358" y="644"/>
                      </a:cubicBezTo>
                      <a:cubicBezTo>
                        <a:pt x="278" y="644"/>
                        <a:pt x="215" y="707"/>
                        <a:pt x="215" y="787"/>
                      </a:cubicBezTo>
                      <a:lnTo>
                        <a:pt x="215" y="858"/>
                      </a:lnTo>
                      <a:lnTo>
                        <a:pt x="358" y="858"/>
                      </a:lnTo>
                      <a:lnTo>
                        <a:pt x="358" y="787"/>
                      </a:lnTo>
                      <a:close/>
                    </a:path>
                  </a:pathLst>
                </a:custGeom>
                <a:solidFill>
                  <a:schemeClr val="accent5"/>
                </a:solidFill>
                <a:ln>
                  <a:solidFill>
                    <a:srgbClr val="2F6ED7"/>
                  </a:solidFill>
                </a:ln>
                <a:effectLst/>
              </p:spPr>
              <p:txBody>
                <a:bodyPr wrap="none" anchor="ctr"/>
                <a:lstStyle/>
                <a:p>
                  <a:pPr>
                    <a:defRPr/>
                  </a:pPr>
                  <a:endParaRPr lang="en-US" sz="2405">
                    <a:solidFill>
                      <a:prstClr val="black"/>
                    </a:solidFill>
                    <a:latin typeface="Calibri"/>
                  </a:endParaRPr>
                </a:p>
              </p:txBody>
            </p:sp>
            <p:sp>
              <p:nvSpPr>
                <p:cNvPr id="44" name="Subtitle 2">
                  <a:extLst>
                    <a:ext uri="{FF2B5EF4-FFF2-40B4-BE49-F238E27FC236}">
                      <a16:creationId xmlns:a16="http://schemas.microsoft.com/office/drawing/2014/main" id="{7249BF7D-E8D4-0715-8E97-09CE2FE2D32D}"/>
                    </a:ext>
                  </a:extLst>
                </p:cNvPr>
                <p:cNvSpPr txBox="1">
                  <a:spLocks/>
                </p:cNvSpPr>
                <p:nvPr/>
              </p:nvSpPr>
              <p:spPr>
                <a:xfrm>
                  <a:off x="4675762" y="2615386"/>
                  <a:ext cx="1159754" cy="410916"/>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Create Pull request</a:t>
                  </a:r>
                </a:p>
              </p:txBody>
            </p:sp>
            <p:pic>
              <p:nvPicPr>
                <p:cNvPr id="47" name="Graphic 46">
                  <a:extLst>
                    <a:ext uri="{FF2B5EF4-FFF2-40B4-BE49-F238E27FC236}">
                      <a16:creationId xmlns:a16="http://schemas.microsoft.com/office/drawing/2014/main" id="{5B488AE1-D07D-A988-0130-BE78AF6F20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0902" y="2361789"/>
                  <a:ext cx="322807" cy="203249"/>
                </a:xfrm>
                <a:prstGeom prst="rect">
                  <a:avLst/>
                </a:prstGeom>
              </p:spPr>
            </p:pic>
            <p:sp>
              <p:nvSpPr>
                <p:cNvPr id="48" name="Subtitle 2">
                  <a:extLst>
                    <a:ext uri="{FF2B5EF4-FFF2-40B4-BE49-F238E27FC236}">
                      <a16:creationId xmlns:a16="http://schemas.microsoft.com/office/drawing/2014/main" id="{C210BA8C-BEF1-B76C-5AB1-8F0C91315DFF}"/>
                    </a:ext>
                  </a:extLst>
                </p:cNvPr>
                <p:cNvSpPr txBox="1">
                  <a:spLocks/>
                </p:cNvSpPr>
                <p:nvPr/>
              </p:nvSpPr>
              <p:spPr>
                <a:xfrm>
                  <a:off x="5896927" y="2780434"/>
                  <a:ext cx="1082356"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dirty="0">
                      <a:latin typeface="Roboto Bold"/>
                      <a:ea typeface="Roboto Bold" panose="02000000000000000000" pitchFamily="2" charset="0"/>
                      <a:cs typeface="Arial"/>
                    </a:rPr>
                    <a:t>Review schema changes</a:t>
                  </a:r>
                </a:p>
              </p:txBody>
            </p:sp>
            <p:sp>
              <p:nvSpPr>
                <p:cNvPr id="49" name="Subtitle 2">
                  <a:extLst>
                    <a:ext uri="{FF2B5EF4-FFF2-40B4-BE49-F238E27FC236}">
                      <a16:creationId xmlns:a16="http://schemas.microsoft.com/office/drawing/2014/main" id="{25842486-5BD7-B848-3C5D-48D196BCA91D}"/>
                    </a:ext>
                  </a:extLst>
                </p:cNvPr>
                <p:cNvSpPr txBox="1">
                  <a:spLocks/>
                </p:cNvSpPr>
                <p:nvPr/>
              </p:nvSpPr>
              <p:spPr>
                <a:xfrm>
                  <a:off x="6906228" y="2302916"/>
                  <a:ext cx="720165" cy="33179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1000" b="0" i="1" dirty="0">
                      <a:latin typeface="Roboto Bold"/>
                      <a:ea typeface="Roboto Bold" panose="02000000000000000000" pitchFamily="2" charset="0"/>
                      <a:cs typeface="Arial"/>
                    </a:rPr>
                    <a:t>Generate</a:t>
                  </a:r>
                </a:p>
              </p:txBody>
            </p:sp>
            <p:cxnSp>
              <p:nvCxnSpPr>
                <p:cNvPr id="34" name="Straight Arrow Connector 7">
                  <a:extLst>
                    <a:ext uri="{FF2B5EF4-FFF2-40B4-BE49-F238E27FC236}">
                      <a16:creationId xmlns:a16="http://schemas.microsoft.com/office/drawing/2014/main" id="{A319C891-0427-7802-4890-1AECBB728A5C}"/>
                    </a:ext>
                  </a:extLst>
                </p:cNvPr>
                <p:cNvCxnSpPr>
                  <a:cxnSpLocks/>
                </p:cNvCxnSpPr>
                <p:nvPr/>
              </p:nvCxnSpPr>
              <p:spPr>
                <a:xfrm>
                  <a:off x="5349377" y="2480168"/>
                  <a:ext cx="521894" cy="0"/>
                </a:xfrm>
                <a:prstGeom prst="straightConnector1">
                  <a:avLst/>
                </a:prstGeom>
                <a:ln w="101600" cap="rnd">
                  <a:solidFill>
                    <a:srgbClr val="2F6ED7"/>
                  </a:solidFill>
                  <a:prstDash val="solid"/>
                  <a:round/>
                  <a:headEnd type="none"/>
                  <a:tailEnd type="triangle" w="med" len="sm"/>
                </a:ln>
              </p:spPr>
              <p:style>
                <a:lnRef idx="1">
                  <a:schemeClr val="accent1"/>
                </a:lnRef>
                <a:fillRef idx="0">
                  <a:schemeClr val="accent1"/>
                </a:fillRef>
                <a:effectRef idx="0">
                  <a:schemeClr val="accent1"/>
                </a:effectRef>
                <a:fontRef idx="minor">
                  <a:schemeClr val="tx1"/>
                </a:fontRef>
              </p:style>
            </p:cxnSp>
          </p:grpSp>
        </p:grpSp>
        <p:sp>
          <p:nvSpPr>
            <p:cNvPr id="68" name="Freeform 45">
              <a:extLst>
                <a:ext uri="{FF2B5EF4-FFF2-40B4-BE49-F238E27FC236}">
                  <a16:creationId xmlns:a16="http://schemas.microsoft.com/office/drawing/2014/main" id="{A99ADEF1-FD91-3FB9-E81B-C45D68DC0427}"/>
                </a:ext>
              </a:extLst>
            </p:cNvPr>
            <p:cNvSpPr>
              <a:spLocks noChangeArrowheads="1"/>
            </p:cNvSpPr>
            <p:nvPr/>
          </p:nvSpPr>
          <p:spPr bwMode="auto">
            <a:xfrm>
              <a:off x="4846260" y="2205393"/>
              <a:ext cx="378172" cy="436556"/>
            </a:xfrm>
            <a:custGeom>
              <a:avLst/>
              <a:gdLst>
                <a:gd name="T0" fmla="*/ 311 w 1257"/>
                <a:gd name="T1" fmla="*/ 1037 h 1450"/>
                <a:gd name="T2" fmla="*/ 280 w 1257"/>
                <a:gd name="T3" fmla="*/ 1023 h 1450"/>
                <a:gd name="T4" fmla="*/ 307 w 1257"/>
                <a:gd name="T5" fmla="*/ 426 h 1450"/>
                <a:gd name="T6" fmla="*/ 335 w 1257"/>
                <a:gd name="T7" fmla="*/ 409 h 1450"/>
                <a:gd name="T8" fmla="*/ 374 w 1257"/>
                <a:gd name="T9" fmla="*/ 370 h 1450"/>
                <a:gd name="T10" fmla="*/ 389 w 1257"/>
                <a:gd name="T11" fmla="*/ 348 h 1450"/>
                <a:gd name="T12" fmla="*/ 405 w 1257"/>
                <a:gd name="T13" fmla="*/ 316 h 1450"/>
                <a:gd name="T14" fmla="*/ 416 w 1257"/>
                <a:gd name="T15" fmla="*/ 280 h 1450"/>
                <a:gd name="T16" fmla="*/ 210 w 1257"/>
                <a:gd name="T17" fmla="*/ 32 h 1450"/>
                <a:gd name="T18" fmla="*/ 5 w 1257"/>
                <a:gd name="T19" fmla="*/ 280 h 1450"/>
                <a:gd name="T20" fmla="*/ 15 w 1257"/>
                <a:gd name="T21" fmla="*/ 316 h 1450"/>
                <a:gd name="T22" fmla="*/ 30 w 1257"/>
                <a:gd name="T23" fmla="*/ 348 h 1450"/>
                <a:gd name="T24" fmla="*/ 45 w 1257"/>
                <a:gd name="T25" fmla="*/ 370 h 1450"/>
                <a:gd name="T26" fmla="*/ 84 w 1257"/>
                <a:gd name="T27" fmla="*/ 409 h 1450"/>
                <a:gd name="T28" fmla="*/ 113 w 1257"/>
                <a:gd name="T29" fmla="*/ 426 h 1450"/>
                <a:gd name="T30" fmla="*/ 140 w 1257"/>
                <a:gd name="T31" fmla="*/ 1023 h 1450"/>
                <a:gd name="T32" fmla="*/ 108 w 1257"/>
                <a:gd name="T33" fmla="*/ 1037 h 1450"/>
                <a:gd name="T34" fmla="*/ 82 w 1257"/>
                <a:gd name="T35" fmla="*/ 1054 h 1450"/>
                <a:gd name="T36" fmla="*/ 39 w 1257"/>
                <a:gd name="T37" fmla="*/ 1098 h 1450"/>
                <a:gd name="T38" fmla="*/ 21 w 1257"/>
                <a:gd name="T39" fmla="*/ 1131 h 1450"/>
                <a:gd name="T40" fmla="*/ 7 w 1257"/>
                <a:gd name="T41" fmla="*/ 1168 h 1450"/>
                <a:gd name="T42" fmla="*/ 0 w 1257"/>
                <a:gd name="T43" fmla="*/ 1219 h 1450"/>
                <a:gd name="T44" fmla="*/ 419 w 1257"/>
                <a:gd name="T45" fmla="*/ 1219 h 1450"/>
                <a:gd name="T46" fmla="*/ 412 w 1257"/>
                <a:gd name="T47" fmla="*/ 1168 h 1450"/>
                <a:gd name="T48" fmla="*/ 400 w 1257"/>
                <a:gd name="T49" fmla="*/ 1131 h 1450"/>
                <a:gd name="T50" fmla="*/ 380 w 1257"/>
                <a:gd name="T51" fmla="*/ 1098 h 1450"/>
                <a:gd name="T52" fmla="*/ 337 w 1257"/>
                <a:gd name="T53" fmla="*/ 1054 h 1450"/>
                <a:gd name="T54" fmla="*/ 311 w 1257"/>
                <a:gd name="T55" fmla="*/ 1037 h 1450"/>
                <a:gd name="T56" fmla="*/ 210 w 1257"/>
                <a:gd name="T57" fmla="*/ 172 h 1450"/>
                <a:gd name="T58" fmla="*/ 210 w 1257"/>
                <a:gd name="T59" fmla="*/ 312 h 1450"/>
                <a:gd name="T60" fmla="*/ 210 w 1257"/>
                <a:gd name="T61" fmla="*/ 172 h 1450"/>
                <a:gd name="T62" fmla="*/ 210 w 1257"/>
                <a:gd name="T63" fmla="*/ 1289 h 1450"/>
                <a:gd name="T64" fmla="*/ 210 w 1257"/>
                <a:gd name="T65" fmla="*/ 1150 h 1450"/>
                <a:gd name="T66" fmla="*/ 210 w 1257"/>
                <a:gd name="T67" fmla="*/ 1289 h 1450"/>
                <a:gd name="T68" fmla="*/ 1117 w 1257"/>
                <a:gd name="T69" fmla="*/ 1023 h 1450"/>
                <a:gd name="T70" fmla="*/ 838 w 1257"/>
                <a:gd name="T71" fmla="*/ 172 h 1450"/>
                <a:gd name="T72" fmla="*/ 768 w 1257"/>
                <a:gd name="T73" fmla="*/ 46 h 1450"/>
                <a:gd name="T74" fmla="*/ 488 w 1257"/>
                <a:gd name="T75" fmla="*/ 242 h 1450"/>
                <a:gd name="T76" fmla="*/ 768 w 1257"/>
                <a:gd name="T77" fmla="*/ 437 h 1450"/>
                <a:gd name="T78" fmla="*/ 838 w 1257"/>
                <a:gd name="T79" fmla="*/ 312 h 1450"/>
                <a:gd name="T80" fmla="*/ 978 w 1257"/>
                <a:gd name="T81" fmla="*/ 1023 h 1450"/>
                <a:gd name="T82" fmla="*/ 1008 w 1257"/>
                <a:gd name="T83" fmla="*/ 1425 h 1450"/>
                <a:gd name="T84" fmla="*/ 1117 w 1257"/>
                <a:gd name="T85" fmla="*/ 1023 h 1450"/>
                <a:gd name="T86" fmla="*/ 1047 w 1257"/>
                <a:gd name="T87" fmla="*/ 1289 h 1450"/>
                <a:gd name="T88" fmla="*/ 1047 w 1257"/>
                <a:gd name="T89" fmla="*/ 1150 h 1450"/>
                <a:gd name="T90" fmla="*/ 1047 w 1257"/>
                <a:gd name="T91" fmla="*/ 1289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7" h="1450">
                  <a:moveTo>
                    <a:pt x="311" y="1037"/>
                  </a:moveTo>
                  <a:lnTo>
                    <a:pt x="311" y="1037"/>
                  </a:lnTo>
                  <a:cubicBezTo>
                    <a:pt x="310" y="1036"/>
                    <a:pt x="309" y="1036"/>
                    <a:pt x="307" y="1034"/>
                  </a:cubicBezTo>
                  <a:cubicBezTo>
                    <a:pt x="298" y="1030"/>
                    <a:pt x="289" y="1026"/>
                    <a:pt x="280" y="1023"/>
                  </a:cubicBezTo>
                  <a:lnTo>
                    <a:pt x="280" y="439"/>
                  </a:lnTo>
                  <a:cubicBezTo>
                    <a:pt x="289" y="436"/>
                    <a:pt x="298" y="431"/>
                    <a:pt x="307" y="426"/>
                  </a:cubicBezTo>
                  <a:cubicBezTo>
                    <a:pt x="309" y="425"/>
                    <a:pt x="310" y="425"/>
                    <a:pt x="311" y="424"/>
                  </a:cubicBezTo>
                  <a:cubicBezTo>
                    <a:pt x="319" y="419"/>
                    <a:pt x="327" y="415"/>
                    <a:pt x="335" y="409"/>
                  </a:cubicBezTo>
                  <a:lnTo>
                    <a:pt x="337" y="407"/>
                  </a:lnTo>
                  <a:cubicBezTo>
                    <a:pt x="351" y="396"/>
                    <a:pt x="364" y="384"/>
                    <a:pt x="374" y="370"/>
                  </a:cubicBezTo>
                  <a:cubicBezTo>
                    <a:pt x="377" y="368"/>
                    <a:pt x="379" y="365"/>
                    <a:pt x="380" y="363"/>
                  </a:cubicBezTo>
                  <a:cubicBezTo>
                    <a:pt x="383" y="358"/>
                    <a:pt x="387" y="353"/>
                    <a:pt x="389" y="348"/>
                  </a:cubicBezTo>
                  <a:cubicBezTo>
                    <a:pt x="393" y="342"/>
                    <a:pt x="396" y="337"/>
                    <a:pt x="400" y="331"/>
                  </a:cubicBezTo>
                  <a:cubicBezTo>
                    <a:pt x="401" y="325"/>
                    <a:pt x="403" y="320"/>
                    <a:pt x="405" y="316"/>
                  </a:cubicBezTo>
                  <a:cubicBezTo>
                    <a:pt x="408" y="309"/>
                    <a:pt x="410" y="301"/>
                    <a:pt x="412" y="293"/>
                  </a:cubicBezTo>
                  <a:cubicBezTo>
                    <a:pt x="413" y="288"/>
                    <a:pt x="415" y="285"/>
                    <a:pt x="416" y="280"/>
                  </a:cubicBezTo>
                  <a:cubicBezTo>
                    <a:pt x="418" y="267"/>
                    <a:pt x="419" y="255"/>
                    <a:pt x="419" y="242"/>
                  </a:cubicBezTo>
                  <a:cubicBezTo>
                    <a:pt x="419" y="127"/>
                    <a:pt x="326" y="32"/>
                    <a:pt x="210" y="32"/>
                  </a:cubicBezTo>
                  <a:cubicBezTo>
                    <a:pt x="94" y="32"/>
                    <a:pt x="0" y="127"/>
                    <a:pt x="0" y="242"/>
                  </a:cubicBezTo>
                  <a:cubicBezTo>
                    <a:pt x="0" y="255"/>
                    <a:pt x="2" y="267"/>
                    <a:pt x="5" y="280"/>
                  </a:cubicBezTo>
                  <a:cubicBezTo>
                    <a:pt x="5" y="285"/>
                    <a:pt x="6" y="288"/>
                    <a:pt x="7" y="293"/>
                  </a:cubicBezTo>
                  <a:cubicBezTo>
                    <a:pt x="9" y="301"/>
                    <a:pt x="11" y="309"/>
                    <a:pt x="15" y="316"/>
                  </a:cubicBezTo>
                  <a:cubicBezTo>
                    <a:pt x="16" y="320"/>
                    <a:pt x="18" y="325"/>
                    <a:pt x="21" y="331"/>
                  </a:cubicBezTo>
                  <a:cubicBezTo>
                    <a:pt x="23" y="337"/>
                    <a:pt x="26" y="342"/>
                    <a:pt x="30" y="348"/>
                  </a:cubicBezTo>
                  <a:lnTo>
                    <a:pt x="39" y="363"/>
                  </a:lnTo>
                  <a:cubicBezTo>
                    <a:pt x="41" y="365"/>
                    <a:pt x="43" y="368"/>
                    <a:pt x="45" y="370"/>
                  </a:cubicBezTo>
                  <a:cubicBezTo>
                    <a:pt x="55" y="384"/>
                    <a:pt x="68" y="396"/>
                    <a:pt x="82" y="407"/>
                  </a:cubicBezTo>
                  <a:cubicBezTo>
                    <a:pt x="83" y="408"/>
                    <a:pt x="84" y="408"/>
                    <a:pt x="84" y="409"/>
                  </a:cubicBezTo>
                  <a:cubicBezTo>
                    <a:pt x="92" y="415"/>
                    <a:pt x="100" y="419"/>
                    <a:pt x="108" y="424"/>
                  </a:cubicBezTo>
                  <a:cubicBezTo>
                    <a:pt x="110" y="425"/>
                    <a:pt x="112" y="425"/>
                    <a:pt x="113" y="426"/>
                  </a:cubicBezTo>
                  <a:cubicBezTo>
                    <a:pt x="121" y="431"/>
                    <a:pt x="130" y="436"/>
                    <a:pt x="140" y="439"/>
                  </a:cubicBezTo>
                  <a:lnTo>
                    <a:pt x="140" y="1023"/>
                  </a:lnTo>
                  <a:cubicBezTo>
                    <a:pt x="130" y="1026"/>
                    <a:pt x="121" y="1030"/>
                    <a:pt x="113" y="1034"/>
                  </a:cubicBezTo>
                  <a:cubicBezTo>
                    <a:pt x="112" y="1036"/>
                    <a:pt x="110" y="1036"/>
                    <a:pt x="108" y="1037"/>
                  </a:cubicBezTo>
                  <a:cubicBezTo>
                    <a:pt x="100" y="1041"/>
                    <a:pt x="92" y="1047"/>
                    <a:pt x="84" y="1053"/>
                  </a:cubicBezTo>
                  <a:cubicBezTo>
                    <a:pt x="83" y="1054"/>
                    <a:pt x="83" y="1054"/>
                    <a:pt x="82" y="1054"/>
                  </a:cubicBezTo>
                  <a:cubicBezTo>
                    <a:pt x="68" y="1066"/>
                    <a:pt x="55" y="1077"/>
                    <a:pt x="45" y="1091"/>
                  </a:cubicBezTo>
                  <a:cubicBezTo>
                    <a:pt x="43" y="1093"/>
                    <a:pt x="41" y="1095"/>
                    <a:pt x="39" y="1098"/>
                  </a:cubicBezTo>
                  <a:cubicBezTo>
                    <a:pt x="36" y="1104"/>
                    <a:pt x="33" y="1108"/>
                    <a:pt x="30" y="1114"/>
                  </a:cubicBezTo>
                  <a:cubicBezTo>
                    <a:pt x="26" y="1120"/>
                    <a:pt x="23" y="1125"/>
                    <a:pt x="21" y="1131"/>
                  </a:cubicBezTo>
                  <a:cubicBezTo>
                    <a:pt x="18" y="1136"/>
                    <a:pt x="16" y="1140"/>
                    <a:pt x="15" y="1145"/>
                  </a:cubicBezTo>
                  <a:cubicBezTo>
                    <a:pt x="11" y="1153"/>
                    <a:pt x="9" y="1161"/>
                    <a:pt x="7" y="1168"/>
                  </a:cubicBezTo>
                  <a:cubicBezTo>
                    <a:pt x="6" y="1173"/>
                    <a:pt x="5" y="1176"/>
                    <a:pt x="5" y="1181"/>
                  </a:cubicBezTo>
                  <a:cubicBezTo>
                    <a:pt x="2" y="1193"/>
                    <a:pt x="0" y="1206"/>
                    <a:pt x="0" y="1219"/>
                  </a:cubicBezTo>
                  <a:cubicBezTo>
                    <a:pt x="0" y="1335"/>
                    <a:pt x="94" y="1428"/>
                    <a:pt x="210" y="1428"/>
                  </a:cubicBezTo>
                  <a:cubicBezTo>
                    <a:pt x="326" y="1428"/>
                    <a:pt x="419" y="1335"/>
                    <a:pt x="419" y="1219"/>
                  </a:cubicBezTo>
                  <a:cubicBezTo>
                    <a:pt x="419" y="1206"/>
                    <a:pt x="418" y="1193"/>
                    <a:pt x="416" y="1181"/>
                  </a:cubicBezTo>
                  <a:cubicBezTo>
                    <a:pt x="415" y="1176"/>
                    <a:pt x="413" y="1173"/>
                    <a:pt x="412" y="1168"/>
                  </a:cubicBezTo>
                  <a:cubicBezTo>
                    <a:pt x="410" y="1161"/>
                    <a:pt x="408" y="1153"/>
                    <a:pt x="405" y="1145"/>
                  </a:cubicBezTo>
                  <a:cubicBezTo>
                    <a:pt x="403" y="1140"/>
                    <a:pt x="401" y="1136"/>
                    <a:pt x="400" y="1131"/>
                  </a:cubicBezTo>
                  <a:cubicBezTo>
                    <a:pt x="396" y="1125"/>
                    <a:pt x="393" y="1120"/>
                    <a:pt x="389" y="1114"/>
                  </a:cubicBezTo>
                  <a:cubicBezTo>
                    <a:pt x="387" y="1108"/>
                    <a:pt x="383" y="1104"/>
                    <a:pt x="380" y="1098"/>
                  </a:cubicBezTo>
                  <a:cubicBezTo>
                    <a:pt x="379" y="1095"/>
                    <a:pt x="377" y="1093"/>
                    <a:pt x="374" y="1091"/>
                  </a:cubicBezTo>
                  <a:cubicBezTo>
                    <a:pt x="364" y="1077"/>
                    <a:pt x="351" y="1066"/>
                    <a:pt x="337" y="1054"/>
                  </a:cubicBezTo>
                  <a:cubicBezTo>
                    <a:pt x="336" y="1054"/>
                    <a:pt x="336" y="1053"/>
                    <a:pt x="335" y="1053"/>
                  </a:cubicBezTo>
                  <a:cubicBezTo>
                    <a:pt x="327" y="1047"/>
                    <a:pt x="319" y="1041"/>
                    <a:pt x="311" y="1037"/>
                  </a:cubicBezTo>
                  <a:close/>
                  <a:moveTo>
                    <a:pt x="210" y="172"/>
                  </a:moveTo>
                  <a:lnTo>
                    <a:pt x="210" y="172"/>
                  </a:lnTo>
                  <a:cubicBezTo>
                    <a:pt x="249" y="172"/>
                    <a:pt x="280" y="204"/>
                    <a:pt x="280" y="242"/>
                  </a:cubicBezTo>
                  <a:cubicBezTo>
                    <a:pt x="280" y="280"/>
                    <a:pt x="249" y="312"/>
                    <a:pt x="210" y="312"/>
                  </a:cubicBezTo>
                  <a:cubicBezTo>
                    <a:pt x="172" y="312"/>
                    <a:pt x="140" y="280"/>
                    <a:pt x="140" y="242"/>
                  </a:cubicBezTo>
                  <a:cubicBezTo>
                    <a:pt x="140" y="204"/>
                    <a:pt x="172" y="172"/>
                    <a:pt x="210" y="172"/>
                  </a:cubicBezTo>
                  <a:close/>
                  <a:moveTo>
                    <a:pt x="210" y="1289"/>
                  </a:moveTo>
                  <a:lnTo>
                    <a:pt x="210" y="1289"/>
                  </a:lnTo>
                  <a:cubicBezTo>
                    <a:pt x="172" y="1289"/>
                    <a:pt x="140" y="1258"/>
                    <a:pt x="140" y="1219"/>
                  </a:cubicBezTo>
                  <a:cubicBezTo>
                    <a:pt x="140" y="1181"/>
                    <a:pt x="172" y="1150"/>
                    <a:pt x="210" y="1150"/>
                  </a:cubicBezTo>
                  <a:cubicBezTo>
                    <a:pt x="249" y="1150"/>
                    <a:pt x="280" y="1181"/>
                    <a:pt x="280" y="1219"/>
                  </a:cubicBezTo>
                  <a:cubicBezTo>
                    <a:pt x="280" y="1258"/>
                    <a:pt x="249" y="1289"/>
                    <a:pt x="210" y="1289"/>
                  </a:cubicBezTo>
                  <a:close/>
                  <a:moveTo>
                    <a:pt x="1117" y="1023"/>
                  </a:moveTo>
                  <a:lnTo>
                    <a:pt x="1117" y="1023"/>
                  </a:lnTo>
                  <a:lnTo>
                    <a:pt x="1117" y="452"/>
                  </a:lnTo>
                  <a:cubicBezTo>
                    <a:pt x="1117" y="297"/>
                    <a:pt x="991" y="172"/>
                    <a:pt x="838" y="172"/>
                  </a:cubicBezTo>
                  <a:lnTo>
                    <a:pt x="768" y="172"/>
                  </a:lnTo>
                  <a:lnTo>
                    <a:pt x="768" y="46"/>
                  </a:lnTo>
                  <a:cubicBezTo>
                    <a:pt x="768" y="15"/>
                    <a:pt x="730" y="0"/>
                    <a:pt x="708" y="22"/>
                  </a:cubicBezTo>
                  <a:lnTo>
                    <a:pt x="488" y="242"/>
                  </a:lnTo>
                  <a:lnTo>
                    <a:pt x="708" y="462"/>
                  </a:lnTo>
                  <a:cubicBezTo>
                    <a:pt x="730" y="484"/>
                    <a:pt x="768" y="468"/>
                    <a:pt x="768" y="437"/>
                  </a:cubicBezTo>
                  <a:lnTo>
                    <a:pt x="768" y="312"/>
                  </a:lnTo>
                  <a:lnTo>
                    <a:pt x="838" y="312"/>
                  </a:lnTo>
                  <a:cubicBezTo>
                    <a:pt x="915" y="312"/>
                    <a:pt x="978" y="375"/>
                    <a:pt x="978" y="452"/>
                  </a:cubicBezTo>
                  <a:lnTo>
                    <a:pt x="978" y="1023"/>
                  </a:lnTo>
                  <a:cubicBezTo>
                    <a:pt x="884" y="1056"/>
                    <a:pt x="821" y="1152"/>
                    <a:pt x="842" y="1261"/>
                  </a:cubicBezTo>
                  <a:cubicBezTo>
                    <a:pt x="858" y="1343"/>
                    <a:pt x="926" y="1410"/>
                    <a:pt x="1008" y="1425"/>
                  </a:cubicBezTo>
                  <a:cubicBezTo>
                    <a:pt x="1141" y="1449"/>
                    <a:pt x="1256" y="1348"/>
                    <a:pt x="1256" y="1219"/>
                  </a:cubicBezTo>
                  <a:cubicBezTo>
                    <a:pt x="1256" y="1128"/>
                    <a:pt x="1198" y="1052"/>
                    <a:pt x="1117" y="1023"/>
                  </a:cubicBezTo>
                  <a:close/>
                  <a:moveTo>
                    <a:pt x="1047" y="1289"/>
                  </a:moveTo>
                  <a:lnTo>
                    <a:pt x="1047" y="1289"/>
                  </a:lnTo>
                  <a:cubicBezTo>
                    <a:pt x="1009" y="1289"/>
                    <a:pt x="978" y="1258"/>
                    <a:pt x="978" y="1219"/>
                  </a:cubicBezTo>
                  <a:cubicBezTo>
                    <a:pt x="978" y="1181"/>
                    <a:pt x="1009" y="1150"/>
                    <a:pt x="1047" y="1150"/>
                  </a:cubicBezTo>
                  <a:cubicBezTo>
                    <a:pt x="1086" y="1150"/>
                    <a:pt x="1117" y="1181"/>
                    <a:pt x="1117" y="1219"/>
                  </a:cubicBezTo>
                  <a:cubicBezTo>
                    <a:pt x="1117" y="1258"/>
                    <a:pt x="1086" y="1289"/>
                    <a:pt x="1047" y="1289"/>
                  </a:cubicBezTo>
                  <a:close/>
                </a:path>
              </a:pathLst>
            </a:custGeom>
            <a:solidFill>
              <a:schemeClr val="tx1"/>
            </a:solidFill>
            <a:ln>
              <a:solidFill>
                <a:schemeClr val="tx1"/>
              </a:solidFill>
            </a:ln>
            <a:effectLst/>
          </p:spPr>
          <p:txBody>
            <a:bodyPr wrap="none" anchor="ctr"/>
            <a:lstStyle/>
            <a:p>
              <a:endParaRPr lang="en-US"/>
            </a:p>
          </p:txBody>
        </p:sp>
      </p:grpSp>
      <p:grpSp>
        <p:nvGrpSpPr>
          <p:cNvPr id="8" name="Groep 7">
            <a:extLst>
              <a:ext uri="{FF2B5EF4-FFF2-40B4-BE49-F238E27FC236}">
                <a16:creationId xmlns:a16="http://schemas.microsoft.com/office/drawing/2014/main" id="{334D817F-B376-973B-3AFD-8D81ED53DC63}"/>
              </a:ext>
            </a:extLst>
          </p:cNvPr>
          <p:cNvGrpSpPr/>
          <p:nvPr/>
        </p:nvGrpSpPr>
        <p:grpSpPr>
          <a:xfrm>
            <a:off x="1963522" y="2198663"/>
            <a:ext cx="493548" cy="400987"/>
            <a:chOff x="6339539" y="2208258"/>
            <a:chExt cx="554037" cy="450132"/>
          </a:xfrm>
        </p:grpSpPr>
        <p:sp>
          <p:nvSpPr>
            <p:cNvPr id="18" name="Freeform: Shape 42">
              <a:extLst>
                <a:ext uri="{FF2B5EF4-FFF2-40B4-BE49-F238E27FC236}">
                  <a16:creationId xmlns:a16="http://schemas.microsoft.com/office/drawing/2014/main" id="{2C2D5719-6106-F716-91B7-8C55CA5D439F}"/>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32" name="Freeform 44">
              <a:extLst>
                <a:ext uri="{FF2B5EF4-FFF2-40B4-BE49-F238E27FC236}">
                  <a16:creationId xmlns:a16="http://schemas.microsoft.com/office/drawing/2014/main" id="{0B9D9CCA-E0A2-B3BD-1B29-8711B850D326}"/>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6" name="Groep 125">
            <a:extLst>
              <a:ext uri="{FF2B5EF4-FFF2-40B4-BE49-F238E27FC236}">
                <a16:creationId xmlns:a16="http://schemas.microsoft.com/office/drawing/2014/main" id="{3883DB5D-6AD4-E7F2-D0D7-B0A23AD69279}"/>
              </a:ext>
            </a:extLst>
          </p:cNvPr>
          <p:cNvGrpSpPr/>
          <p:nvPr/>
        </p:nvGrpSpPr>
        <p:grpSpPr>
          <a:xfrm>
            <a:off x="1973268" y="1442560"/>
            <a:ext cx="493548" cy="400987"/>
            <a:chOff x="6339539" y="2208258"/>
            <a:chExt cx="554037" cy="450132"/>
          </a:xfrm>
        </p:grpSpPr>
        <p:sp>
          <p:nvSpPr>
            <p:cNvPr id="127" name="Freeform: Shape 42">
              <a:extLst>
                <a:ext uri="{FF2B5EF4-FFF2-40B4-BE49-F238E27FC236}">
                  <a16:creationId xmlns:a16="http://schemas.microsoft.com/office/drawing/2014/main" id="{F54AD290-509B-CAA1-CBA4-84AB445BEA16}"/>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28" name="Freeform 44">
              <a:extLst>
                <a:ext uri="{FF2B5EF4-FFF2-40B4-BE49-F238E27FC236}">
                  <a16:creationId xmlns:a16="http://schemas.microsoft.com/office/drawing/2014/main" id="{19129366-2C39-AE9D-66C0-657F7967A5B5}"/>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grpSp>
        <p:nvGrpSpPr>
          <p:cNvPr id="129" name="Groep 128">
            <a:extLst>
              <a:ext uri="{FF2B5EF4-FFF2-40B4-BE49-F238E27FC236}">
                <a16:creationId xmlns:a16="http://schemas.microsoft.com/office/drawing/2014/main" id="{0F3B5122-6BE2-3CE3-D270-8FA6BAAA7727}"/>
              </a:ext>
            </a:extLst>
          </p:cNvPr>
          <p:cNvGrpSpPr/>
          <p:nvPr/>
        </p:nvGrpSpPr>
        <p:grpSpPr>
          <a:xfrm>
            <a:off x="1959564" y="2857921"/>
            <a:ext cx="493548" cy="400987"/>
            <a:chOff x="6339539" y="2208258"/>
            <a:chExt cx="554037" cy="450132"/>
          </a:xfrm>
        </p:grpSpPr>
        <p:sp>
          <p:nvSpPr>
            <p:cNvPr id="131" name="Freeform: Shape 42">
              <a:extLst>
                <a:ext uri="{FF2B5EF4-FFF2-40B4-BE49-F238E27FC236}">
                  <a16:creationId xmlns:a16="http://schemas.microsoft.com/office/drawing/2014/main" id="{8A313B87-D4F1-EC94-251B-4008F563C610}"/>
                </a:ext>
              </a:extLst>
            </p:cNvPr>
            <p:cNvSpPr/>
            <p:nvPr/>
          </p:nvSpPr>
          <p:spPr>
            <a:xfrm>
              <a:off x="6339539" y="2208258"/>
              <a:ext cx="554037" cy="450132"/>
            </a:xfrm>
            <a:custGeom>
              <a:avLst/>
              <a:gdLst>
                <a:gd name="connsiteX0" fmla="*/ 382366 w 401416"/>
                <a:gd name="connsiteY0" fmla="*/ 36195 h 293370"/>
                <a:gd name="connsiteX1" fmla="*/ 208059 w 401416"/>
                <a:gd name="connsiteY1" fmla="*/ 36195 h 293370"/>
                <a:gd name="connsiteX2" fmla="*/ 171864 w 401416"/>
                <a:gd name="connsiteY2" fmla="*/ 0 h 293370"/>
                <a:gd name="connsiteX3" fmla="*/ 52801 w 401416"/>
                <a:gd name="connsiteY3" fmla="*/ 0 h 293370"/>
                <a:gd name="connsiteX4" fmla="*/ 34704 w 401416"/>
                <a:gd name="connsiteY4" fmla="*/ 18098 h 293370"/>
                <a:gd name="connsiteX5" fmla="*/ 34704 w 401416"/>
                <a:gd name="connsiteY5" fmla="*/ 148590 h 293370"/>
                <a:gd name="connsiteX6" fmla="*/ 12796 w 401416"/>
                <a:gd name="connsiteY6" fmla="*/ 148590 h 293370"/>
                <a:gd name="connsiteX7" fmla="*/ 414 w 401416"/>
                <a:gd name="connsiteY7" fmla="*/ 168593 h 293370"/>
                <a:gd name="connsiteX8" fmla="*/ 31846 w 401416"/>
                <a:gd name="connsiteY8" fmla="*/ 273368 h 293370"/>
                <a:gd name="connsiteX9" fmla="*/ 41371 w 401416"/>
                <a:gd name="connsiteY9" fmla="*/ 287655 h 293370"/>
                <a:gd name="connsiteX10" fmla="*/ 53754 w 401416"/>
                <a:gd name="connsiteY10" fmla="*/ 293370 h 293370"/>
                <a:gd name="connsiteX11" fmla="*/ 55659 w 401416"/>
                <a:gd name="connsiteY11" fmla="*/ 293370 h 293370"/>
                <a:gd name="connsiteX12" fmla="*/ 361411 w 401416"/>
                <a:gd name="connsiteY12" fmla="*/ 293370 h 293370"/>
                <a:gd name="connsiteX13" fmla="*/ 383319 w 401416"/>
                <a:gd name="connsiteY13" fmla="*/ 293370 h 293370"/>
                <a:gd name="connsiteX14" fmla="*/ 401416 w 401416"/>
                <a:gd name="connsiteY14" fmla="*/ 275273 h 293370"/>
                <a:gd name="connsiteX15" fmla="*/ 401416 w 401416"/>
                <a:gd name="connsiteY15" fmla="*/ 54293 h 293370"/>
                <a:gd name="connsiteX16" fmla="*/ 382366 w 401416"/>
                <a:gd name="connsiteY16" fmla="*/ 36195 h 293370"/>
                <a:gd name="connsiteX17" fmla="*/ 70899 w 401416"/>
                <a:gd name="connsiteY17" fmla="*/ 90488 h 293370"/>
                <a:gd name="connsiteX18" fmla="*/ 88996 w 401416"/>
                <a:gd name="connsiteY18" fmla="*/ 72390 h 293370"/>
                <a:gd name="connsiteX19" fmla="*/ 345219 w 401416"/>
                <a:gd name="connsiteY19" fmla="*/ 72390 h 293370"/>
                <a:gd name="connsiteX20" fmla="*/ 363316 w 401416"/>
                <a:gd name="connsiteY20" fmla="*/ 90488 h 293370"/>
                <a:gd name="connsiteX21" fmla="*/ 363316 w 401416"/>
                <a:gd name="connsiteY21" fmla="*/ 242888 h 293370"/>
                <a:gd name="connsiteX22" fmla="*/ 343314 w 401416"/>
                <a:gd name="connsiteY22" fmla="*/ 167640 h 293370"/>
                <a:gd name="connsiteX23" fmla="*/ 315691 w 401416"/>
                <a:gd name="connsiteY23" fmla="*/ 147638 h 293370"/>
                <a:gd name="connsiteX24" fmla="*/ 70899 w 401416"/>
                <a:gd name="connsiteY24" fmla="*/ 147638 h 293370"/>
                <a:gd name="connsiteX25" fmla="*/ 70899 w 401416"/>
                <a:gd name="connsiteY25" fmla="*/ 90488 h 2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1416" h="293370">
                  <a:moveTo>
                    <a:pt x="382366" y="36195"/>
                  </a:moveTo>
                  <a:lnTo>
                    <a:pt x="208059" y="36195"/>
                  </a:lnTo>
                  <a:lnTo>
                    <a:pt x="171864" y="0"/>
                  </a:lnTo>
                  <a:lnTo>
                    <a:pt x="52801" y="0"/>
                  </a:lnTo>
                  <a:cubicBezTo>
                    <a:pt x="43276" y="0"/>
                    <a:pt x="34704" y="9525"/>
                    <a:pt x="34704" y="18098"/>
                  </a:cubicBezTo>
                  <a:lnTo>
                    <a:pt x="34704" y="148590"/>
                  </a:lnTo>
                  <a:lnTo>
                    <a:pt x="12796" y="148590"/>
                  </a:lnTo>
                  <a:cubicBezTo>
                    <a:pt x="3271" y="148590"/>
                    <a:pt x="-1491" y="160020"/>
                    <a:pt x="414" y="168593"/>
                  </a:cubicBezTo>
                  <a:lnTo>
                    <a:pt x="31846" y="273368"/>
                  </a:lnTo>
                  <a:cubicBezTo>
                    <a:pt x="33751" y="279083"/>
                    <a:pt x="37561" y="284798"/>
                    <a:pt x="41371" y="287655"/>
                  </a:cubicBezTo>
                  <a:cubicBezTo>
                    <a:pt x="45181" y="291465"/>
                    <a:pt x="50896" y="293370"/>
                    <a:pt x="53754" y="293370"/>
                  </a:cubicBezTo>
                  <a:lnTo>
                    <a:pt x="55659" y="293370"/>
                  </a:lnTo>
                  <a:lnTo>
                    <a:pt x="361411" y="293370"/>
                  </a:lnTo>
                  <a:lnTo>
                    <a:pt x="383319" y="293370"/>
                  </a:lnTo>
                  <a:cubicBezTo>
                    <a:pt x="392844" y="293370"/>
                    <a:pt x="401416" y="283845"/>
                    <a:pt x="401416" y="275273"/>
                  </a:cubicBezTo>
                  <a:lnTo>
                    <a:pt x="401416" y="54293"/>
                  </a:lnTo>
                  <a:cubicBezTo>
                    <a:pt x="400464" y="44768"/>
                    <a:pt x="391891" y="36195"/>
                    <a:pt x="382366" y="36195"/>
                  </a:cubicBezTo>
                  <a:close/>
                  <a:moveTo>
                    <a:pt x="70899" y="90488"/>
                  </a:moveTo>
                  <a:cubicBezTo>
                    <a:pt x="70899" y="80963"/>
                    <a:pt x="78519" y="72390"/>
                    <a:pt x="88996" y="72390"/>
                  </a:cubicBezTo>
                  <a:lnTo>
                    <a:pt x="345219" y="72390"/>
                  </a:lnTo>
                  <a:cubicBezTo>
                    <a:pt x="356649" y="72390"/>
                    <a:pt x="363316" y="81915"/>
                    <a:pt x="363316" y="90488"/>
                  </a:cubicBezTo>
                  <a:lnTo>
                    <a:pt x="363316" y="242888"/>
                  </a:lnTo>
                  <a:lnTo>
                    <a:pt x="343314" y="167640"/>
                  </a:lnTo>
                  <a:cubicBezTo>
                    <a:pt x="339504" y="156210"/>
                    <a:pt x="325216" y="147638"/>
                    <a:pt x="315691" y="147638"/>
                  </a:cubicBezTo>
                  <a:lnTo>
                    <a:pt x="70899" y="147638"/>
                  </a:lnTo>
                  <a:lnTo>
                    <a:pt x="70899" y="90488"/>
                  </a:lnTo>
                  <a:close/>
                </a:path>
              </a:pathLst>
            </a:custGeom>
            <a:solidFill>
              <a:srgbClr val="C00000"/>
            </a:solidFill>
            <a:ln w="9525" cap="flat">
              <a:solidFill>
                <a:srgbClr val="C00000"/>
              </a:solidFill>
              <a:prstDash val="solid"/>
              <a:miter/>
            </a:ln>
          </p:spPr>
          <p:txBody>
            <a:bodyPr rtlCol="0" anchor="ctr"/>
            <a:lstStyle/>
            <a:p>
              <a:endParaRPr lang="en-US"/>
            </a:p>
          </p:txBody>
        </p:sp>
        <p:sp>
          <p:nvSpPr>
            <p:cNvPr id="132" name="Freeform 44">
              <a:extLst>
                <a:ext uri="{FF2B5EF4-FFF2-40B4-BE49-F238E27FC236}">
                  <a16:creationId xmlns:a16="http://schemas.microsoft.com/office/drawing/2014/main" id="{FDA102DE-56E0-49CD-106F-99CDA8D4B3CA}"/>
                </a:ext>
              </a:extLst>
            </p:cNvPr>
            <p:cNvSpPr>
              <a:spLocks noChangeArrowheads="1"/>
            </p:cNvSpPr>
            <p:nvPr/>
          </p:nvSpPr>
          <p:spPr bwMode="auto">
            <a:xfrm>
              <a:off x="6467391" y="2310252"/>
              <a:ext cx="337625" cy="302019"/>
            </a:xfrm>
            <a:custGeom>
              <a:avLst/>
              <a:gdLst>
                <a:gd name="T0" fmla="*/ 1255 w 1256"/>
                <a:gd name="T1" fmla="*/ 349 h 1397"/>
                <a:gd name="T2" fmla="*/ 1255 w 1256"/>
                <a:gd name="T3" fmla="*/ 349 h 1397"/>
                <a:gd name="T4" fmla="*/ 1047 w 1256"/>
                <a:gd name="T5" fmla="*/ 139 h 1397"/>
                <a:gd name="T6" fmla="*/ 837 w 1256"/>
                <a:gd name="T7" fmla="*/ 349 h 1397"/>
                <a:gd name="T8" fmla="*/ 977 w 1256"/>
                <a:gd name="T9" fmla="*/ 546 h 1397"/>
                <a:gd name="T10" fmla="*/ 977 w 1256"/>
                <a:gd name="T11" fmla="*/ 559 h 1397"/>
                <a:gd name="T12" fmla="*/ 837 w 1256"/>
                <a:gd name="T13" fmla="*/ 698 h 1397"/>
                <a:gd name="T14" fmla="*/ 423 w 1256"/>
                <a:gd name="T15" fmla="*/ 698 h 1397"/>
                <a:gd name="T16" fmla="*/ 279 w 1256"/>
                <a:gd name="T17" fmla="*/ 739 h 1397"/>
                <a:gd name="T18" fmla="*/ 279 w 1256"/>
                <a:gd name="T19" fmla="*/ 407 h 1397"/>
                <a:gd name="T20" fmla="*/ 418 w 1256"/>
                <a:gd name="T21" fmla="*/ 210 h 1397"/>
                <a:gd name="T22" fmla="*/ 209 w 1256"/>
                <a:gd name="T23" fmla="*/ 0 h 1397"/>
                <a:gd name="T24" fmla="*/ 0 w 1256"/>
                <a:gd name="T25" fmla="*/ 210 h 1397"/>
                <a:gd name="T26" fmla="*/ 140 w 1256"/>
                <a:gd name="T27" fmla="*/ 407 h 1397"/>
                <a:gd name="T28" fmla="*/ 140 w 1256"/>
                <a:gd name="T29" fmla="*/ 991 h 1397"/>
                <a:gd name="T30" fmla="*/ 0 w 1256"/>
                <a:gd name="T31" fmla="*/ 1186 h 1397"/>
                <a:gd name="T32" fmla="*/ 209 w 1256"/>
                <a:gd name="T33" fmla="*/ 1396 h 1397"/>
                <a:gd name="T34" fmla="*/ 418 w 1256"/>
                <a:gd name="T35" fmla="*/ 1186 h 1397"/>
                <a:gd name="T36" fmla="*/ 284 w 1256"/>
                <a:gd name="T37" fmla="*/ 992 h 1397"/>
                <a:gd name="T38" fmla="*/ 284 w 1256"/>
                <a:gd name="T39" fmla="*/ 978 h 1397"/>
                <a:gd name="T40" fmla="*/ 423 w 1256"/>
                <a:gd name="T41" fmla="*/ 837 h 1397"/>
                <a:gd name="T42" fmla="*/ 837 w 1256"/>
                <a:gd name="T43" fmla="*/ 837 h 1397"/>
                <a:gd name="T44" fmla="*/ 1116 w 1256"/>
                <a:gd name="T45" fmla="*/ 559 h 1397"/>
                <a:gd name="T46" fmla="*/ 1116 w 1256"/>
                <a:gd name="T47" fmla="*/ 546 h 1397"/>
                <a:gd name="T48" fmla="*/ 1255 w 1256"/>
                <a:gd name="T49" fmla="*/ 349 h 1397"/>
                <a:gd name="T50" fmla="*/ 209 w 1256"/>
                <a:gd name="T51" fmla="*/ 139 h 1397"/>
                <a:gd name="T52" fmla="*/ 209 w 1256"/>
                <a:gd name="T53" fmla="*/ 139 h 1397"/>
                <a:gd name="T54" fmla="*/ 279 w 1256"/>
                <a:gd name="T55" fmla="*/ 210 h 1397"/>
                <a:gd name="T56" fmla="*/ 209 w 1256"/>
                <a:gd name="T57" fmla="*/ 280 h 1397"/>
                <a:gd name="T58" fmla="*/ 140 w 1256"/>
                <a:gd name="T59" fmla="*/ 210 h 1397"/>
                <a:gd name="T60" fmla="*/ 209 w 1256"/>
                <a:gd name="T61" fmla="*/ 139 h 1397"/>
                <a:gd name="T62" fmla="*/ 209 w 1256"/>
                <a:gd name="T63" fmla="*/ 1257 h 1397"/>
                <a:gd name="T64" fmla="*/ 209 w 1256"/>
                <a:gd name="T65" fmla="*/ 1257 h 1397"/>
                <a:gd name="T66" fmla="*/ 140 w 1256"/>
                <a:gd name="T67" fmla="*/ 1186 h 1397"/>
                <a:gd name="T68" fmla="*/ 209 w 1256"/>
                <a:gd name="T69" fmla="*/ 1117 h 1397"/>
                <a:gd name="T70" fmla="*/ 279 w 1256"/>
                <a:gd name="T71" fmla="*/ 1186 h 1397"/>
                <a:gd name="T72" fmla="*/ 209 w 1256"/>
                <a:gd name="T73" fmla="*/ 1257 h 1397"/>
                <a:gd name="T74" fmla="*/ 1047 w 1256"/>
                <a:gd name="T75" fmla="*/ 419 h 1397"/>
                <a:gd name="T76" fmla="*/ 1047 w 1256"/>
                <a:gd name="T77" fmla="*/ 419 h 1397"/>
                <a:gd name="T78" fmla="*/ 977 w 1256"/>
                <a:gd name="T79" fmla="*/ 349 h 1397"/>
                <a:gd name="T80" fmla="*/ 1047 w 1256"/>
                <a:gd name="T81" fmla="*/ 280 h 1397"/>
                <a:gd name="T82" fmla="*/ 1116 w 1256"/>
                <a:gd name="T83" fmla="*/ 349 h 1397"/>
                <a:gd name="T84" fmla="*/ 1047 w 1256"/>
                <a:gd name="T85" fmla="*/ 419 h 1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56" h="1397">
                  <a:moveTo>
                    <a:pt x="1255" y="349"/>
                  </a:moveTo>
                  <a:lnTo>
                    <a:pt x="1255" y="349"/>
                  </a:lnTo>
                  <a:cubicBezTo>
                    <a:pt x="1255" y="234"/>
                    <a:pt x="1162" y="139"/>
                    <a:pt x="1047" y="139"/>
                  </a:cubicBezTo>
                  <a:cubicBezTo>
                    <a:pt x="931" y="139"/>
                    <a:pt x="837" y="234"/>
                    <a:pt x="837" y="349"/>
                  </a:cubicBezTo>
                  <a:cubicBezTo>
                    <a:pt x="837" y="440"/>
                    <a:pt x="896" y="517"/>
                    <a:pt x="977" y="546"/>
                  </a:cubicBezTo>
                  <a:cubicBezTo>
                    <a:pt x="977" y="559"/>
                    <a:pt x="977" y="559"/>
                    <a:pt x="977" y="559"/>
                  </a:cubicBezTo>
                  <a:cubicBezTo>
                    <a:pt x="977" y="636"/>
                    <a:pt x="915" y="698"/>
                    <a:pt x="837" y="698"/>
                  </a:cubicBezTo>
                  <a:cubicBezTo>
                    <a:pt x="423" y="698"/>
                    <a:pt x="423" y="698"/>
                    <a:pt x="423" y="698"/>
                  </a:cubicBezTo>
                  <a:cubicBezTo>
                    <a:pt x="370" y="698"/>
                    <a:pt x="322" y="714"/>
                    <a:pt x="279" y="739"/>
                  </a:cubicBezTo>
                  <a:cubicBezTo>
                    <a:pt x="279" y="407"/>
                    <a:pt x="279" y="407"/>
                    <a:pt x="279" y="407"/>
                  </a:cubicBezTo>
                  <a:cubicBezTo>
                    <a:pt x="360" y="378"/>
                    <a:pt x="418" y="301"/>
                    <a:pt x="418" y="210"/>
                  </a:cubicBezTo>
                  <a:cubicBezTo>
                    <a:pt x="418" y="95"/>
                    <a:pt x="325" y="0"/>
                    <a:pt x="209" y="0"/>
                  </a:cubicBezTo>
                  <a:cubicBezTo>
                    <a:pt x="94" y="0"/>
                    <a:pt x="0" y="95"/>
                    <a:pt x="0" y="210"/>
                  </a:cubicBezTo>
                  <a:cubicBezTo>
                    <a:pt x="0" y="301"/>
                    <a:pt x="58" y="378"/>
                    <a:pt x="140" y="407"/>
                  </a:cubicBezTo>
                  <a:cubicBezTo>
                    <a:pt x="140" y="991"/>
                    <a:pt x="140" y="991"/>
                    <a:pt x="140" y="991"/>
                  </a:cubicBezTo>
                  <a:cubicBezTo>
                    <a:pt x="58" y="1019"/>
                    <a:pt x="0" y="1095"/>
                    <a:pt x="0" y="1186"/>
                  </a:cubicBezTo>
                  <a:cubicBezTo>
                    <a:pt x="0" y="1303"/>
                    <a:pt x="94" y="1396"/>
                    <a:pt x="209" y="1396"/>
                  </a:cubicBezTo>
                  <a:cubicBezTo>
                    <a:pt x="325" y="1396"/>
                    <a:pt x="418" y="1303"/>
                    <a:pt x="418" y="1186"/>
                  </a:cubicBezTo>
                  <a:cubicBezTo>
                    <a:pt x="418" y="1098"/>
                    <a:pt x="362" y="1022"/>
                    <a:pt x="284" y="992"/>
                  </a:cubicBezTo>
                  <a:cubicBezTo>
                    <a:pt x="284" y="978"/>
                    <a:pt x="284" y="978"/>
                    <a:pt x="284" y="978"/>
                  </a:cubicBezTo>
                  <a:cubicBezTo>
                    <a:pt x="284" y="901"/>
                    <a:pt x="346" y="837"/>
                    <a:pt x="423" y="837"/>
                  </a:cubicBezTo>
                  <a:cubicBezTo>
                    <a:pt x="837" y="837"/>
                    <a:pt x="837" y="837"/>
                    <a:pt x="837" y="837"/>
                  </a:cubicBezTo>
                  <a:cubicBezTo>
                    <a:pt x="992" y="837"/>
                    <a:pt x="1116" y="713"/>
                    <a:pt x="1116" y="559"/>
                  </a:cubicBezTo>
                  <a:cubicBezTo>
                    <a:pt x="1116" y="546"/>
                    <a:pt x="1116" y="546"/>
                    <a:pt x="1116" y="546"/>
                  </a:cubicBezTo>
                  <a:cubicBezTo>
                    <a:pt x="1198" y="517"/>
                    <a:pt x="1255" y="440"/>
                    <a:pt x="1255" y="349"/>
                  </a:cubicBezTo>
                  <a:close/>
                  <a:moveTo>
                    <a:pt x="209" y="139"/>
                  </a:moveTo>
                  <a:lnTo>
                    <a:pt x="209" y="139"/>
                  </a:lnTo>
                  <a:cubicBezTo>
                    <a:pt x="248" y="139"/>
                    <a:pt x="279" y="172"/>
                    <a:pt x="279" y="210"/>
                  </a:cubicBezTo>
                  <a:cubicBezTo>
                    <a:pt x="279" y="248"/>
                    <a:pt x="248" y="280"/>
                    <a:pt x="209" y="280"/>
                  </a:cubicBezTo>
                  <a:cubicBezTo>
                    <a:pt x="171" y="280"/>
                    <a:pt x="140" y="248"/>
                    <a:pt x="140" y="210"/>
                  </a:cubicBezTo>
                  <a:cubicBezTo>
                    <a:pt x="140" y="172"/>
                    <a:pt x="171" y="139"/>
                    <a:pt x="209" y="139"/>
                  </a:cubicBezTo>
                  <a:close/>
                  <a:moveTo>
                    <a:pt x="209" y="1257"/>
                  </a:moveTo>
                  <a:lnTo>
                    <a:pt x="209" y="1257"/>
                  </a:lnTo>
                  <a:cubicBezTo>
                    <a:pt x="171" y="1257"/>
                    <a:pt x="140" y="1225"/>
                    <a:pt x="140" y="1186"/>
                  </a:cubicBezTo>
                  <a:cubicBezTo>
                    <a:pt x="140" y="1148"/>
                    <a:pt x="171" y="1117"/>
                    <a:pt x="209" y="1117"/>
                  </a:cubicBezTo>
                  <a:cubicBezTo>
                    <a:pt x="248" y="1117"/>
                    <a:pt x="279" y="1148"/>
                    <a:pt x="279" y="1186"/>
                  </a:cubicBezTo>
                  <a:cubicBezTo>
                    <a:pt x="279" y="1225"/>
                    <a:pt x="248" y="1257"/>
                    <a:pt x="209" y="1257"/>
                  </a:cubicBezTo>
                  <a:close/>
                  <a:moveTo>
                    <a:pt x="1047" y="419"/>
                  </a:moveTo>
                  <a:lnTo>
                    <a:pt x="1047" y="419"/>
                  </a:lnTo>
                  <a:cubicBezTo>
                    <a:pt x="1008" y="419"/>
                    <a:pt x="977" y="388"/>
                    <a:pt x="977" y="349"/>
                  </a:cubicBezTo>
                  <a:cubicBezTo>
                    <a:pt x="977" y="311"/>
                    <a:pt x="1008" y="280"/>
                    <a:pt x="1047" y="280"/>
                  </a:cubicBezTo>
                  <a:cubicBezTo>
                    <a:pt x="1085" y="280"/>
                    <a:pt x="1116" y="311"/>
                    <a:pt x="1116" y="349"/>
                  </a:cubicBezTo>
                  <a:cubicBezTo>
                    <a:pt x="1116" y="388"/>
                    <a:pt x="1085" y="419"/>
                    <a:pt x="1047" y="419"/>
                  </a:cubicBezTo>
                  <a:close/>
                </a:path>
              </a:pathLst>
            </a:custGeom>
            <a:solidFill>
              <a:schemeClr val="tx1"/>
            </a:solidFill>
            <a:ln>
              <a:noFill/>
            </a:ln>
            <a:effectLst/>
          </p:spPr>
          <p:txBody>
            <a:bodyPr wrap="none" anchor="ctr"/>
            <a:lstStyle/>
            <a:p>
              <a:endParaRPr lang="en-US">
                <a:solidFill>
                  <a:schemeClr val="tx2"/>
                </a:solidFill>
              </a:endParaRPr>
            </a:p>
          </p:txBody>
        </p:sp>
      </p:grpSp>
      <p:pic>
        <p:nvPicPr>
          <p:cNvPr id="139" name="Picture 10">
            <a:extLst>
              <a:ext uri="{FF2B5EF4-FFF2-40B4-BE49-F238E27FC236}">
                <a16:creationId xmlns:a16="http://schemas.microsoft.com/office/drawing/2014/main" id="{671B2C33-C528-423B-09F0-353740D92FA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1251" y="1005063"/>
            <a:ext cx="454338" cy="454338"/>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a:extLst>
              <a:ext uri="{FF2B5EF4-FFF2-40B4-BE49-F238E27FC236}">
                <a16:creationId xmlns:a16="http://schemas.microsoft.com/office/drawing/2014/main" id="{BA4B1F98-C20D-173A-833A-D867D498625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84924" y="1296537"/>
            <a:ext cx="454338" cy="454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2">
            <p14:nvContentPartPr>
              <p14:cNvPr id="33" name="Ink 1">
                <a:extLst>
                  <a:ext uri="{FF2B5EF4-FFF2-40B4-BE49-F238E27FC236}">
                    <a16:creationId xmlns:a16="http://schemas.microsoft.com/office/drawing/2014/main" id="{CA3A2BDA-89CD-2BED-5C43-4F595AC756E1}"/>
                  </a:ext>
                </a:extLst>
              </p14:cNvPr>
              <p14:cNvContentPartPr/>
              <p14:nvPr/>
            </p14:nvContentPartPr>
            <p14:xfrm>
              <a:off x="2832170" y="909507"/>
              <a:ext cx="532676" cy="664900"/>
            </p14:xfrm>
          </p:contentPart>
        </mc:Choice>
        <mc:Fallback>
          <p:pic>
            <p:nvPicPr>
              <p:cNvPr id="33" name="Ink 1">
                <a:extLst>
                  <a:ext uri="{FF2B5EF4-FFF2-40B4-BE49-F238E27FC236}">
                    <a16:creationId xmlns:a16="http://schemas.microsoft.com/office/drawing/2014/main" id="{CA3A2BDA-89CD-2BED-5C43-4F595AC756E1}"/>
                  </a:ext>
                </a:extLst>
              </p:cNvPr>
              <p:cNvPicPr/>
              <p:nvPr/>
            </p:nvPicPr>
            <p:blipFill>
              <a:blip r:embed="rId13"/>
              <a:stretch>
                <a:fillRect/>
              </a:stretch>
            </p:blipFill>
            <p:spPr>
              <a:xfrm>
                <a:off x="2803737" y="881083"/>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1">
                <a:extLst>
                  <a:ext uri="{FF2B5EF4-FFF2-40B4-BE49-F238E27FC236}">
                    <a16:creationId xmlns:a16="http://schemas.microsoft.com/office/drawing/2014/main" id="{BD336E2E-D594-DC66-A5E2-75B533CEB83D}"/>
                  </a:ext>
                </a:extLst>
              </p14:cNvPr>
              <p14:cNvContentPartPr/>
              <p14:nvPr/>
            </p14:nvContentPartPr>
            <p14:xfrm>
              <a:off x="8237859" y="1149145"/>
              <a:ext cx="532676" cy="664900"/>
            </p14:xfrm>
          </p:contentPart>
        </mc:Choice>
        <mc:Fallback>
          <p:pic>
            <p:nvPicPr>
              <p:cNvPr id="22" name="Ink 1">
                <a:extLst>
                  <a:ext uri="{FF2B5EF4-FFF2-40B4-BE49-F238E27FC236}">
                    <a16:creationId xmlns:a16="http://schemas.microsoft.com/office/drawing/2014/main" id="{BD336E2E-D594-DC66-A5E2-75B533CEB83D}"/>
                  </a:ext>
                </a:extLst>
              </p:cNvPr>
              <p:cNvPicPr/>
              <p:nvPr/>
            </p:nvPicPr>
            <p:blipFill>
              <a:blip r:embed="rId13"/>
              <a:stretch>
                <a:fillRect/>
              </a:stretch>
            </p:blipFill>
            <p:spPr>
              <a:xfrm>
                <a:off x="8209426" y="1120721"/>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6" name="Ink 1">
                <a:extLst>
                  <a:ext uri="{FF2B5EF4-FFF2-40B4-BE49-F238E27FC236}">
                    <a16:creationId xmlns:a16="http://schemas.microsoft.com/office/drawing/2014/main" id="{98E150FB-20F5-77C8-2699-197ADEF13277}"/>
                  </a:ext>
                </a:extLst>
              </p14:cNvPr>
              <p14:cNvContentPartPr/>
              <p14:nvPr/>
            </p14:nvContentPartPr>
            <p14:xfrm>
              <a:off x="8118128" y="2122951"/>
              <a:ext cx="532676" cy="664900"/>
            </p14:xfrm>
          </p:contentPart>
        </mc:Choice>
        <mc:Fallback>
          <p:pic>
            <p:nvPicPr>
              <p:cNvPr id="36" name="Ink 1">
                <a:extLst>
                  <a:ext uri="{FF2B5EF4-FFF2-40B4-BE49-F238E27FC236}">
                    <a16:creationId xmlns:a16="http://schemas.microsoft.com/office/drawing/2014/main" id="{98E150FB-20F5-77C8-2699-197ADEF13277}"/>
                  </a:ext>
                </a:extLst>
              </p:cNvPr>
              <p:cNvPicPr/>
              <p:nvPr/>
            </p:nvPicPr>
            <p:blipFill>
              <a:blip r:embed="rId13"/>
              <a:stretch>
                <a:fillRect/>
              </a:stretch>
            </p:blipFill>
            <p:spPr>
              <a:xfrm>
                <a:off x="8089695" y="2094527"/>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Ink 1">
                <a:extLst>
                  <a:ext uri="{FF2B5EF4-FFF2-40B4-BE49-F238E27FC236}">
                    <a16:creationId xmlns:a16="http://schemas.microsoft.com/office/drawing/2014/main" id="{05000009-9FC8-AD4C-C35D-A627C11A2FF8}"/>
                  </a:ext>
                </a:extLst>
              </p14:cNvPr>
              <p14:cNvContentPartPr/>
              <p14:nvPr/>
            </p14:nvContentPartPr>
            <p14:xfrm>
              <a:off x="10356791" y="4642898"/>
              <a:ext cx="532676" cy="664900"/>
            </p14:xfrm>
          </p:contentPart>
        </mc:Choice>
        <mc:Fallback>
          <p:pic>
            <p:nvPicPr>
              <p:cNvPr id="38" name="Ink 1">
                <a:extLst>
                  <a:ext uri="{FF2B5EF4-FFF2-40B4-BE49-F238E27FC236}">
                    <a16:creationId xmlns:a16="http://schemas.microsoft.com/office/drawing/2014/main" id="{05000009-9FC8-AD4C-C35D-A627C11A2FF8}"/>
                  </a:ext>
                </a:extLst>
              </p:cNvPr>
              <p:cNvPicPr/>
              <p:nvPr/>
            </p:nvPicPr>
            <p:blipFill>
              <a:blip r:embed="rId13"/>
              <a:stretch>
                <a:fillRect/>
              </a:stretch>
            </p:blipFill>
            <p:spPr>
              <a:xfrm>
                <a:off x="10328358" y="4614474"/>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5" name="Ink 1">
                <a:extLst>
                  <a:ext uri="{FF2B5EF4-FFF2-40B4-BE49-F238E27FC236}">
                    <a16:creationId xmlns:a16="http://schemas.microsoft.com/office/drawing/2014/main" id="{A2508BBF-661F-75CA-3F2E-689FCAAEF680}"/>
                  </a:ext>
                </a:extLst>
              </p14:cNvPr>
              <p14:cNvContentPartPr/>
              <p14:nvPr/>
            </p14:nvContentPartPr>
            <p14:xfrm>
              <a:off x="10541023" y="2843542"/>
              <a:ext cx="532676" cy="664900"/>
            </p14:xfrm>
          </p:contentPart>
        </mc:Choice>
        <mc:Fallback>
          <p:pic>
            <p:nvPicPr>
              <p:cNvPr id="45" name="Ink 1">
                <a:extLst>
                  <a:ext uri="{FF2B5EF4-FFF2-40B4-BE49-F238E27FC236}">
                    <a16:creationId xmlns:a16="http://schemas.microsoft.com/office/drawing/2014/main" id="{A2508BBF-661F-75CA-3F2E-689FCAAEF680}"/>
                  </a:ext>
                </a:extLst>
              </p:cNvPr>
              <p:cNvPicPr/>
              <p:nvPr/>
            </p:nvPicPr>
            <p:blipFill>
              <a:blip r:embed="rId13"/>
              <a:stretch>
                <a:fillRect/>
              </a:stretch>
            </p:blipFill>
            <p:spPr>
              <a:xfrm>
                <a:off x="10512590" y="2815118"/>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70" name="Ink 1">
                <a:extLst>
                  <a:ext uri="{FF2B5EF4-FFF2-40B4-BE49-F238E27FC236}">
                    <a16:creationId xmlns:a16="http://schemas.microsoft.com/office/drawing/2014/main" id="{1A7208CE-EABB-4851-870F-22B41CA02CD3}"/>
                  </a:ext>
                </a:extLst>
              </p14:cNvPr>
              <p14:cNvContentPartPr/>
              <p14:nvPr/>
            </p14:nvContentPartPr>
            <p14:xfrm>
              <a:off x="9456826" y="2045650"/>
              <a:ext cx="532676" cy="664900"/>
            </p14:xfrm>
          </p:contentPart>
        </mc:Choice>
        <mc:Fallback>
          <p:pic>
            <p:nvPicPr>
              <p:cNvPr id="70" name="Ink 1">
                <a:extLst>
                  <a:ext uri="{FF2B5EF4-FFF2-40B4-BE49-F238E27FC236}">
                    <a16:creationId xmlns:a16="http://schemas.microsoft.com/office/drawing/2014/main" id="{1A7208CE-EABB-4851-870F-22B41CA02CD3}"/>
                  </a:ext>
                </a:extLst>
              </p:cNvPr>
              <p:cNvPicPr/>
              <p:nvPr/>
            </p:nvPicPr>
            <p:blipFill>
              <a:blip r:embed="rId13"/>
              <a:stretch>
                <a:fillRect/>
              </a:stretch>
            </p:blipFill>
            <p:spPr>
              <a:xfrm>
                <a:off x="9428393" y="2017226"/>
                <a:ext cx="589543" cy="721748"/>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72" name="Ink 1">
                <a:extLst>
                  <a:ext uri="{FF2B5EF4-FFF2-40B4-BE49-F238E27FC236}">
                    <a16:creationId xmlns:a16="http://schemas.microsoft.com/office/drawing/2014/main" id="{25FF7E1E-B35B-BBE8-B42C-7A348A6ED472}"/>
                  </a:ext>
                </a:extLst>
              </p14:cNvPr>
              <p14:cNvContentPartPr/>
              <p14:nvPr/>
            </p14:nvContentPartPr>
            <p14:xfrm>
              <a:off x="7705725" y="5240508"/>
              <a:ext cx="532676" cy="664900"/>
            </p14:xfrm>
          </p:contentPart>
        </mc:Choice>
        <mc:Fallback>
          <p:pic>
            <p:nvPicPr>
              <p:cNvPr id="72" name="Ink 1">
                <a:extLst>
                  <a:ext uri="{FF2B5EF4-FFF2-40B4-BE49-F238E27FC236}">
                    <a16:creationId xmlns:a16="http://schemas.microsoft.com/office/drawing/2014/main" id="{25FF7E1E-B35B-BBE8-B42C-7A348A6ED472}"/>
                  </a:ext>
                </a:extLst>
              </p:cNvPr>
              <p:cNvPicPr/>
              <p:nvPr/>
            </p:nvPicPr>
            <p:blipFill>
              <a:blip r:embed="rId13"/>
              <a:stretch>
                <a:fillRect/>
              </a:stretch>
            </p:blipFill>
            <p:spPr>
              <a:xfrm>
                <a:off x="7677292" y="5212084"/>
                <a:ext cx="589543" cy="721748"/>
              </a:xfrm>
              <a:prstGeom prst="rect">
                <a:avLst/>
              </a:prstGeom>
            </p:spPr>
          </p:pic>
        </mc:Fallback>
      </mc:AlternateContent>
    </p:spTree>
    <p:extLst>
      <p:ext uri="{BB962C8B-B14F-4D97-AF65-F5344CB8AC3E}">
        <p14:creationId xmlns:p14="http://schemas.microsoft.com/office/powerpoint/2010/main" val="9891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2000" fill="hold"/>
                                        <p:tgtEl>
                                          <p:spTgt spid="3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2000" fill="hold"/>
                                        <p:tgtEl>
                                          <p:spTgt spid="22"/>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2000" fill="hold"/>
                                        <p:tgtEl>
                                          <p:spTgt spid="36"/>
                                        </p:tgtEl>
                                        <p:attrNameLst>
                                          <p:attrName>drawProgress</p:attrName>
                                        </p:attrNameLst>
                                      </p:cBhvr>
                                      <p:tavLst>
                                        <p:tav tm="0">
                                          <p:val>
                                            <p:fltVal val="0"/>
                                          </p:val>
                                        </p:tav>
                                        <p:tav tm="100000">
                                          <p:val>
                                            <p:fltVal val="1"/>
                                          </p:val>
                                        </p:tav>
                                      </p:tavLst>
                                    </p:anim>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2000" fill="hold"/>
                                        <p:tgtEl>
                                          <p:spTgt spid="38"/>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63"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2000" fill="hold"/>
                                        <p:tgtEl>
                                          <p:spTgt spid="45"/>
                                        </p:tgtEl>
                                        <p:attrNameLst>
                                          <p:attrName>drawProgress</p:attrName>
                                        </p:attrNameLst>
                                      </p:cBhvr>
                                      <p:tavLst>
                                        <p:tav tm="0">
                                          <p:val>
                                            <p:fltVal val="0"/>
                                          </p:val>
                                        </p:tav>
                                        <p:tav tm="100000">
                                          <p:val>
                                            <p:fltVal val="1"/>
                                          </p:val>
                                        </p:tav>
                                      </p:tavLst>
                                    </p:anim>
                                  </p:childTnLst>
                                </p:cTn>
                              </p:par>
                            </p:childTnLst>
                          </p:cTn>
                        </p:par>
                      </p:childTnLst>
                    </p:cTn>
                  </p:par>
                  <p:par>
                    <p:cTn id="28" fill="hold">
                      <p:stCondLst>
                        <p:cond delay="indefinite"/>
                      </p:stCondLst>
                      <p:childTnLst>
                        <p:par>
                          <p:cTn id="29" fill="hold">
                            <p:stCondLst>
                              <p:cond delay="0"/>
                            </p:stCondLst>
                            <p:childTnLst>
                              <p:par>
                                <p:cTn id="30" presetID="63" presetClass="entr" presetSubtype="0"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 calcmode="lin" valueType="num">
                                      <p:cBhvr>
                                        <p:cTn id="32" dur="2000" fill="hold"/>
                                        <p:tgtEl>
                                          <p:spTgt spid="70"/>
                                        </p:tgtEl>
                                        <p:attrNameLst>
                                          <p:attrName>drawProgress</p:attrName>
                                        </p:attrNameLst>
                                      </p:cBhvr>
                                      <p:tavLst>
                                        <p:tav tm="0">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63" presetClass="entr" presetSubtype="0"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anim calcmode="lin" valueType="num">
                                      <p:cBhvr>
                                        <p:cTn id="37" dur="2000" fill="hold"/>
                                        <p:tgtEl>
                                          <p:spTgt spid="7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a:extLst>
              <a:ext uri="{FF2B5EF4-FFF2-40B4-BE49-F238E27FC236}">
                <a16:creationId xmlns:a16="http://schemas.microsoft.com/office/drawing/2014/main" id="{C354BF49-AA5C-2A9D-F3CB-4F4FE59F57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3" name="Title 2"/>
          <p:cNvSpPr>
            <a:spLocks noGrp="1"/>
          </p:cNvSpPr>
          <p:nvPr>
            <p:ph type="title"/>
          </p:nvPr>
        </p:nvSpPr>
        <p:spPr>
          <a:xfrm>
            <a:off x="369047" y="492942"/>
            <a:ext cx="9418359" cy="1325563"/>
          </a:xfrm>
        </p:spPr>
        <p:txBody>
          <a:bodyPr wrap="square" anchor="t">
            <a:normAutofit/>
          </a:bodyPr>
          <a:lstStyle/>
          <a:p>
            <a:r>
              <a:rPr lang="en-GB" dirty="0"/>
              <a:t>Automation &amp; Pipelines (demo)</a:t>
            </a:r>
            <a:endParaRPr dirty="0"/>
          </a:p>
        </p:txBody>
      </p:sp>
      <p:sp>
        <p:nvSpPr>
          <p:cNvPr id="2" name="Picture Placeholder 1"/>
          <p:cNvSpPr>
            <a:spLocks noGrp="1"/>
          </p:cNvSpPr>
          <p:nvPr>
            <p:ph idx="1"/>
          </p:nvPr>
        </p:nvSpPr>
        <p:spPr>
          <a:xfrm>
            <a:off x="369046" y="1825625"/>
            <a:ext cx="7418101" cy="4351338"/>
          </a:xfrm>
        </p:spPr>
        <p:txBody>
          <a:bodyPr wrap="square" anchor="t">
            <a:normAutofit/>
          </a:bodyPr>
          <a:lstStyle/>
          <a:p>
            <a:pPr>
              <a:spcBef>
                <a:spcPts val="1440"/>
              </a:spcBef>
            </a:pPr>
            <a:r>
              <a:rPr lang="en-GB" dirty="0"/>
              <a:t>Live demo</a:t>
            </a:r>
          </a:p>
          <a:p>
            <a:pPr>
              <a:spcBef>
                <a:spcPts val="1440"/>
              </a:spcBef>
            </a:pPr>
            <a:r>
              <a:rPr lang="en-GB" dirty="0"/>
              <a:t>Production system</a:t>
            </a:r>
          </a:p>
          <a:p>
            <a:pPr>
              <a:spcBef>
                <a:spcPts val="1440"/>
              </a:spcBef>
            </a:pPr>
            <a:r>
              <a:rPr lang="en-GB" dirty="0"/>
              <a:t>Azure DevOps</a:t>
            </a:r>
            <a:endParaRPr dirty="0"/>
          </a:p>
        </p:txBody>
      </p:sp>
    </p:spTree>
    <p:extLst>
      <p:ext uri="{BB962C8B-B14F-4D97-AF65-F5344CB8AC3E}">
        <p14:creationId xmlns:p14="http://schemas.microsoft.com/office/powerpoint/2010/main" val="392143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BB262F-E86C-C56D-3258-6D00F5F0621E}"/>
              </a:ext>
            </a:extLst>
          </p:cNvPr>
          <p:cNvSpPr>
            <a:spLocks noGrp="1"/>
          </p:cNvSpPr>
          <p:nvPr>
            <p:ph idx="1"/>
          </p:nvPr>
        </p:nvSpPr>
        <p:spPr/>
        <p:txBody>
          <a:bodyPr/>
          <a:lstStyle/>
          <a:p>
            <a:r>
              <a:rPr lang="en-GB" dirty="0"/>
              <a:t>Standardize the process</a:t>
            </a:r>
          </a:p>
          <a:p>
            <a:r>
              <a:rPr lang="en-GB" dirty="0"/>
              <a:t>Use pipelines, but first…</a:t>
            </a:r>
          </a:p>
          <a:p>
            <a:pPr lvl="1"/>
            <a:r>
              <a:rPr lang="en-GB" dirty="0"/>
              <a:t>Start local to automate (PowerShell)</a:t>
            </a:r>
            <a:endParaRPr lang="en-GB" b="1" dirty="0"/>
          </a:p>
          <a:p>
            <a:pPr lvl="1"/>
            <a:r>
              <a:rPr lang="en-GB" dirty="0"/>
              <a:t>Use verbose logging</a:t>
            </a:r>
          </a:p>
          <a:p>
            <a:pPr marL="0" indent="0">
              <a:buNone/>
            </a:pPr>
            <a:endParaRPr lang="LID4096" dirty="0"/>
          </a:p>
        </p:txBody>
      </p:sp>
      <p:sp>
        <p:nvSpPr>
          <p:cNvPr id="3" name="Title 2">
            <a:extLst>
              <a:ext uri="{FF2B5EF4-FFF2-40B4-BE49-F238E27FC236}">
                <a16:creationId xmlns:a16="http://schemas.microsoft.com/office/drawing/2014/main" id="{F0E3BF4D-30CF-5029-34F2-22877C61CFE8}"/>
              </a:ext>
            </a:extLst>
          </p:cNvPr>
          <p:cNvSpPr>
            <a:spLocks noGrp="1"/>
          </p:cNvSpPr>
          <p:nvPr>
            <p:ph type="title"/>
          </p:nvPr>
        </p:nvSpPr>
        <p:spPr>
          <a:xfrm>
            <a:off x="369047" y="492943"/>
            <a:ext cx="9418359" cy="707208"/>
          </a:xfrm>
        </p:spPr>
        <p:txBody>
          <a:bodyPr/>
          <a:lstStyle/>
          <a:p>
            <a:r>
              <a:rPr lang="en-GB" dirty="0"/>
              <a:t>Automate repetitive tasks</a:t>
            </a:r>
          </a:p>
        </p:txBody>
      </p:sp>
    </p:spTree>
    <p:extLst>
      <p:ext uri="{BB962C8B-B14F-4D97-AF65-F5344CB8AC3E}">
        <p14:creationId xmlns:p14="http://schemas.microsoft.com/office/powerpoint/2010/main" val="3000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6BB4224-CF5B-BAC8-7E63-3E86B5860A88}"/>
              </a:ext>
            </a:extLst>
          </p:cNvPr>
          <p:cNvSpPr>
            <a:spLocks noGrp="1"/>
          </p:cNvSpPr>
          <p:nvPr>
            <p:ph type="title"/>
          </p:nvPr>
        </p:nvSpPr>
        <p:spPr/>
        <p:txBody>
          <a:bodyPr/>
          <a:lstStyle/>
          <a:p>
            <a:endParaRPr lang="LID4096" dirty="0"/>
          </a:p>
        </p:txBody>
      </p:sp>
      <p:pic>
        <p:nvPicPr>
          <p:cNvPr id="7" name="Afbeelding 6">
            <a:extLst>
              <a:ext uri="{FF2B5EF4-FFF2-40B4-BE49-F238E27FC236}">
                <a16:creationId xmlns:a16="http://schemas.microsoft.com/office/drawing/2014/main" id="{BDB4A225-CEA6-76BB-9A34-B675E3C41598}"/>
              </a:ext>
            </a:extLst>
          </p:cNvPr>
          <p:cNvPicPr>
            <a:picLocks noChangeAspect="1"/>
          </p:cNvPicPr>
          <p:nvPr/>
        </p:nvPicPr>
        <p:blipFill>
          <a:blip r:embed="rId2"/>
          <a:stretch>
            <a:fillRect/>
          </a:stretch>
        </p:blipFill>
        <p:spPr>
          <a:xfrm>
            <a:off x="14514" y="3629"/>
            <a:ext cx="12345726" cy="5395686"/>
          </a:xfrm>
          <a:prstGeom prst="rect">
            <a:avLst/>
          </a:prstGeom>
        </p:spPr>
      </p:pic>
      <p:pic>
        <p:nvPicPr>
          <p:cNvPr id="5" name="Afbeelding 4">
            <a:extLst>
              <a:ext uri="{FF2B5EF4-FFF2-40B4-BE49-F238E27FC236}">
                <a16:creationId xmlns:a16="http://schemas.microsoft.com/office/drawing/2014/main" id="{D3E330A9-2113-70AB-4726-C6A3E4E371DC}"/>
              </a:ext>
            </a:extLst>
          </p:cNvPr>
          <p:cNvPicPr>
            <a:picLocks noChangeAspect="1"/>
          </p:cNvPicPr>
          <p:nvPr/>
        </p:nvPicPr>
        <p:blipFill>
          <a:blip r:embed="rId3"/>
          <a:stretch>
            <a:fillRect/>
          </a:stretch>
        </p:blipFill>
        <p:spPr>
          <a:xfrm>
            <a:off x="6487887" y="3305719"/>
            <a:ext cx="3467553" cy="3467553"/>
          </a:xfrm>
          <a:prstGeom prst="rect">
            <a:avLst/>
          </a:prstGeom>
        </p:spPr>
      </p:pic>
    </p:spTree>
    <p:extLst>
      <p:ext uri="{BB962C8B-B14F-4D97-AF65-F5344CB8AC3E}">
        <p14:creationId xmlns:p14="http://schemas.microsoft.com/office/powerpoint/2010/main" val="1439065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6BB4224-CF5B-BAC8-7E63-3E86B5860A88}"/>
              </a:ext>
            </a:extLst>
          </p:cNvPr>
          <p:cNvSpPr>
            <a:spLocks noGrp="1"/>
          </p:cNvSpPr>
          <p:nvPr>
            <p:ph type="title"/>
          </p:nvPr>
        </p:nvSpPr>
        <p:spPr/>
        <p:txBody>
          <a:bodyPr/>
          <a:lstStyle/>
          <a:p>
            <a:endParaRPr lang="LID4096" dirty="0"/>
          </a:p>
        </p:txBody>
      </p:sp>
      <p:pic>
        <p:nvPicPr>
          <p:cNvPr id="8" name="Afbeelding 7">
            <a:extLst>
              <a:ext uri="{FF2B5EF4-FFF2-40B4-BE49-F238E27FC236}">
                <a16:creationId xmlns:a16="http://schemas.microsoft.com/office/drawing/2014/main" id="{BF1E1C40-05EB-077B-F8E0-9455CF2CB336}"/>
              </a:ext>
            </a:extLst>
          </p:cNvPr>
          <p:cNvPicPr>
            <a:picLocks noChangeAspect="1"/>
          </p:cNvPicPr>
          <p:nvPr/>
        </p:nvPicPr>
        <p:blipFill>
          <a:blip r:embed="rId2"/>
          <a:stretch>
            <a:fillRect/>
          </a:stretch>
        </p:blipFill>
        <p:spPr>
          <a:xfrm>
            <a:off x="0" y="169862"/>
            <a:ext cx="12087225" cy="5705475"/>
          </a:xfrm>
          <a:prstGeom prst="rect">
            <a:avLst/>
          </a:prstGeom>
        </p:spPr>
      </p:pic>
      <p:pic>
        <p:nvPicPr>
          <p:cNvPr id="10" name="Afbeelding 9">
            <a:extLst>
              <a:ext uri="{FF2B5EF4-FFF2-40B4-BE49-F238E27FC236}">
                <a16:creationId xmlns:a16="http://schemas.microsoft.com/office/drawing/2014/main" id="{90D486C4-9344-78B8-6D7E-4A78139646A0}"/>
              </a:ext>
            </a:extLst>
          </p:cNvPr>
          <p:cNvPicPr>
            <a:picLocks noChangeAspect="1"/>
          </p:cNvPicPr>
          <p:nvPr/>
        </p:nvPicPr>
        <p:blipFill>
          <a:blip r:embed="rId3"/>
          <a:stretch>
            <a:fillRect/>
          </a:stretch>
        </p:blipFill>
        <p:spPr>
          <a:xfrm>
            <a:off x="6687458" y="3429000"/>
            <a:ext cx="3369582" cy="3369582"/>
          </a:xfrm>
          <a:prstGeom prst="rect">
            <a:avLst/>
          </a:prstGeom>
        </p:spPr>
      </p:pic>
    </p:spTree>
    <p:extLst>
      <p:ext uri="{BB962C8B-B14F-4D97-AF65-F5344CB8AC3E}">
        <p14:creationId xmlns:p14="http://schemas.microsoft.com/office/powerpoint/2010/main" val="2227244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2A53C1-B0EE-3647-7838-4FDCEB75FC79}"/>
              </a:ext>
            </a:extLst>
          </p:cNvPr>
          <p:cNvSpPr>
            <a:spLocks noGrp="1"/>
          </p:cNvSpPr>
          <p:nvPr>
            <p:ph idx="1"/>
          </p:nvPr>
        </p:nvSpPr>
        <p:spPr/>
        <p:txBody>
          <a:bodyPr/>
          <a:lstStyle/>
          <a:p>
            <a:r>
              <a:rPr lang="en-US" dirty="0">
                <a:latin typeface="IBM Plex Sans"/>
              </a:rPr>
              <a:t>YAML </a:t>
            </a:r>
            <a:r>
              <a:rPr lang="en-US" dirty="0" err="1">
                <a:latin typeface="IBM Plex Sans"/>
              </a:rPr>
              <a:t>Ain’t</a:t>
            </a:r>
            <a:r>
              <a:rPr lang="en-US" dirty="0">
                <a:latin typeface="IBM Plex Sans"/>
              </a:rPr>
              <a:t> Markup Language</a:t>
            </a:r>
          </a:p>
          <a:p>
            <a:r>
              <a:rPr lang="en-US" dirty="0">
                <a:latin typeface="IBM Plex Sans"/>
              </a:rPr>
              <a:t>Indents, spaces, please look careful</a:t>
            </a:r>
          </a:p>
          <a:p>
            <a:pPr lvl="1"/>
            <a:r>
              <a:rPr lang="en-US" dirty="0">
                <a:hlinkClick r:id="rId3"/>
              </a:rPr>
              <a:t>https://www.yamllint.com/</a:t>
            </a:r>
            <a:endParaRPr lang="en-US" dirty="0">
              <a:latin typeface="IBM Plex Sans"/>
            </a:endParaRPr>
          </a:p>
          <a:p>
            <a:pPr marL="0" indent="0">
              <a:buNone/>
            </a:pPr>
            <a:endParaRPr lang="en-US" dirty="0" err="1"/>
          </a:p>
        </p:txBody>
      </p:sp>
      <p:sp>
        <p:nvSpPr>
          <p:cNvPr id="3" name="Title 2">
            <a:extLst>
              <a:ext uri="{FF2B5EF4-FFF2-40B4-BE49-F238E27FC236}">
                <a16:creationId xmlns:a16="http://schemas.microsoft.com/office/drawing/2014/main" id="{36914726-2A30-5362-80F6-83C34B61052F}"/>
              </a:ext>
            </a:extLst>
          </p:cNvPr>
          <p:cNvSpPr>
            <a:spLocks noGrp="1"/>
          </p:cNvSpPr>
          <p:nvPr>
            <p:ph type="title"/>
          </p:nvPr>
        </p:nvSpPr>
        <p:spPr>
          <a:xfrm>
            <a:off x="369047" y="492942"/>
            <a:ext cx="9418359" cy="784315"/>
          </a:xfrm>
        </p:spPr>
        <p:txBody>
          <a:bodyPr/>
          <a:lstStyle/>
          <a:p>
            <a:r>
              <a:rPr lang="en-US" dirty="0">
                <a:latin typeface="IBM Plex Sans"/>
              </a:rPr>
              <a:t>YAML</a:t>
            </a:r>
            <a:endParaRPr lang="en-US" dirty="0"/>
          </a:p>
        </p:txBody>
      </p:sp>
    </p:spTree>
    <p:extLst>
      <p:ext uri="{BB962C8B-B14F-4D97-AF65-F5344CB8AC3E}">
        <p14:creationId xmlns:p14="http://schemas.microsoft.com/office/powerpoint/2010/main" val="3654088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DCD6507B-16F2-95CF-877A-5F054E87FCC7}"/>
              </a:ext>
            </a:extLst>
          </p:cNvPr>
          <p:cNvPicPr>
            <a:picLocks noChangeAspect="1"/>
          </p:cNvPicPr>
          <p:nvPr/>
        </p:nvPicPr>
        <p:blipFill>
          <a:blip r:embed="rId2"/>
          <a:stretch>
            <a:fillRect/>
          </a:stretch>
        </p:blipFill>
        <p:spPr>
          <a:xfrm>
            <a:off x="38099" y="106135"/>
            <a:ext cx="12115800" cy="4381500"/>
          </a:xfrm>
          <a:prstGeom prst="rect">
            <a:avLst/>
          </a:prstGeom>
        </p:spPr>
      </p:pic>
      <p:pic>
        <p:nvPicPr>
          <p:cNvPr id="8" name="Afbeelding 7">
            <a:extLst>
              <a:ext uri="{FF2B5EF4-FFF2-40B4-BE49-F238E27FC236}">
                <a16:creationId xmlns:a16="http://schemas.microsoft.com/office/drawing/2014/main" id="{34148B4E-9755-AB93-415C-45624B8FBFA7}"/>
              </a:ext>
            </a:extLst>
          </p:cNvPr>
          <p:cNvPicPr>
            <a:picLocks noChangeAspect="1"/>
          </p:cNvPicPr>
          <p:nvPr/>
        </p:nvPicPr>
        <p:blipFill>
          <a:blip r:embed="rId3"/>
          <a:stretch>
            <a:fillRect/>
          </a:stretch>
        </p:blipFill>
        <p:spPr>
          <a:xfrm>
            <a:off x="8157028" y="2296885"/>
            <a:ext cx="3764643" cy="3764643"/>
          </a:xfrm>
          <a:prstGeom prst="rect">
            <a:avLst/>
          </a:prstGeom>
        </p:spPr>
      </p:pic>
    </p:spTree>
    <p:extLst>
      <p:ext uri="{BB962C8B-B14F-4D97-AF65-F5344CB8AC3E}">
        <p14:creationId xmlns:p14="http://schemas.microsoft.com/office/powerpoint/2010/main" val="40532355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Tijdelijke aanduiding voor afbeelding 5" descr="Afbeelding met schermopname, Majorelleblauw, nacht, licht&#10;&#10;Automatisch gegenereerde beschrijving">
            <a:extLst>
              <a:ext uri="{FF2B5EF4-FFF2-40B4-BE49-F238E27FC236}">
                <a16:creationId xmlns:a16="http://schemas.microsoft.com/office/drawing/2014/main" id="{02103A5F-6254-BF56-A066-3180068D8E43}"/>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9491" r="9491"/>
          <a:stretch>
            <a:fillRect/>
          </a:stretch>
        </p:blipFill>
        <p:spPr/>
      </p:pic>
      <p:sp>
        <p:nvSpPr>
          <p:cNvPr id="2" name="Titel 1">
            <a:extLst>
              <a:ext uri="{FF2B5EF4-FFF2-40B4-BE49-F238E27FC236}">
                <a16:creationId xmlns:a16="http://schemas.microsoft.com/office/drawing/2014/main" id="{92A6140A-5C8F-446C-9435-1CC5DCCE9E55}"/>
              </a:ext>
            </a:extLst>
          </p:cNvPr>
          <p:cNvSpPr>
            <a:spLocks noGrp="1"/>
          </p:cNvSpPr>
          <p:nvPr>
            <p:ph type="title"/>
          </p:nvPr>
        </p:nvSpPr>
        <p:spPr/>
        <p:txBody>
          <a:bodyPr/>
          <a:lstStyle/>
          <a:p>
            <a:r>
              <a:rPr lang="nl-NL"/>
              <a:t>Recap + Takeaways</a:t>
            </a:r>
            <a:endParaRPr lang="LID4096"/>
          </a:p>
        </p:txBody>
      </p:sp>
      <p:sp>
        <p:nvSpPr>
          <p:cNvPr id="3" name="Tijdelijke aanduiding voor tekst 2">
            <a:extLst>
              <a:ext uri="{FF2B5EF4-FFF2-40B4-BE49-F238E27FC236}">
                <a16:creationId xmlns:a16="http://schemas.microsoft.com/office/drawing/2014/main" id="{845137C3-664D-A8B8-D187-DC035533A2B1}"/>
              </a:ext>
            </a:extLst>
          </p:cNvPr>
          <p:cNvSpPr>
            <a:spLocks noGrp="1"/>
          </p:cNvSpPr>
          <p:nvPr>
            <p:ph idx="1"/>
          </p:nvPr>
        </p:nvSpPr>
        <p:spPr>
          <a:xfrm>
            <a:off x="369046" y="1825625"/>
            <a:ext cx="8731411" cy="4351338"/>
          </a:xfrm>
        </p:spPr>
        <p:txBody>
          <a:bodyPr/>
          <a:lstStyle/>
          <a:p>
            <a:r>
              <a:rPr lang="en-GB" dirty="0"/>
              <a:t>Have you accomplished your goals today?</a:t>
            </a:r>
          </a:p>
          <a:p>
            <a:r>
              <a:rPr lang="nl-NL" dirty="0" err="1"/>
              <a:t>Questions</a:t>
            </a:r>
            <a:r>
              <a:rPr lang="nl-NL" dirty="0"/>
              <a:t>?</a:t>
            </a:r>
            <a:endParaRPr lang="LID4096" dirty="0"/>
          </a:p>
        </p:txBody>
      </p:sp>
    </p:spTree>
    <p:extLst>
      <p:ext uri="{BB962C8B-B14F-4D97-AF65-F5344CB8AC3E}">
        <p14:creationId xmlns:p14="http://schemas.microsoft.com/office/powerpoint/2010/main" val="3573398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3577B2-A7E4-824A-BCB3-D6B6A82E4FB4}"/>
              </a:ext>
            </a:extLst>
          </p:cNvPr>
          <p:cNvSpPr>
            <a:spLocks noGrp="1"/>
          </p:cNvSpPr>
          <p:nvPr>
            <p:ph idx="11"/>
          </p:nvPr>
        </p:nvSpPr>
        <p:spPr>
          <a:xfrm>
            <a:off x="581709" y="2934121"/>
            <a:ext cx="4746072" cy="553208"/>
          </a:xfrm>
        </p:spPr>
        <p:txBody>
          <a:bodyPr/>
          <a:lstStyle/>
          <a:p>
            <a:r>
              <a:rPr lang="en-US"/>
              <a:t>Tonie Huizer</a:t>
            </a:r>
          </a:p>
        </p:txBody>
      </p:sp>
      <p:sp>
        <p:nvSpPr>
          <p:cNvPr id="19" name="Content Placeholder 4">
            <a:extLst>
              <a:ext uri="{FF2B5EF4-FFF2-40B4-BE49-F238E27FC236}">
                <a16:creationId xmlns:a16="http://schemas.microsoft.com/office/drawing/2014/main" id="{E3D15E41-C331-3719-16BD-BBE40C41E055}"/>
              </a:ext>
            </a:extLst>
          </p:cNvPr>
          <p:cNvSpPr>
            <a:spLocks noGrp="1"/>
          </p:cNvSpPr>
          <p:nvPr>
            <p:ph idx="12"/>
          </p:nvPr>
        </p:nvSpPr>
        <p:spPr>
          <a:xfrm>
            <a:off x="1015582" y="3465855"/>
            <a:ext cx="5601378" cy="553208"/>
          </a:xfrm>
        </p:spPr>
        <p:txBody>
          <a:bodyPr/>
          <a:lstStyle/>
          <a:p>
            <a:r>
              <a:rPr lang="en-US"/>
              <a:t>@promicroNL</a:t>
            </a:r>
          </a:p>
        </p:txBody>
      </p:sp>
      <p:sp>
        <p:nvSpPr>
          <p:cNvPr id="20" name="Content Placeholder 5">
            <a:extLst>
              <a:ext uri="{FF2B5EF4-FFF2-40B4-BE49-F238E27FC236}">
                <a16:creationId xmlns:a16="http://schemas.microsoft.com/office/drawing/2014/main" id="{81C7AE7B-C844-FA63-149E-7B38081BD052}"/>
              </a:ext>
            </a:extLst>
          </p:cNvPr>
          <p:cNvSpPr>
            <a:spLocks noGrp="1"/>
          </p:cNvSpPr>
          <p:nvPr>
            <p:ph idx="13"/>
          </p:nvPr>
        </p:nvSpPr>
        <p:spPr>
          <a:xfrm>
            <a:off x="1015582" y="4036917"/>
            <a:ext cx="5601378" cy="553208"/>
          </a:xfrm>
        </p:spPr>
        <p:txBody>
          <a:bodyPr/>
          <a:lstStyle/>
          <a:p>
            <a:r>
              <a:rPr lang="en-US"/>
              <a:t>medium.com/</a:t>
            </a:r>
            <a:r>
              <a:rPr lang="en-US" err="1"/>
              <a:t>promicro</a:t>
            </a:r>
            <a:endParaRPr lang="en-US"/>
          </a:p>
        </p:txBody>
      </p:sp>
      <p:sp>
        <p:nvSpPr>
          <p:cNvPr id="21" name="Content Placeholder 6">
            <a:extLst>
              <a:ext uri="{FF2B5EF4-FFF2-40B4-BE49-F238E27FC236}">
                <a16:creationId xmlns:a16="http://schemas.microsoft.com/office/drawing/2014/main" id="{B85B0576-9328-3A44-2B4F-B202FB2BB79F}"/>
              </a:ext>
            </a:extLst>
          </p:cNvPr>
          <p:cNvSpPr>
            <a:spLocks noGrp="1"/>
          </p:cNvSpPr>
          <p:nvPr>
            <p:ph idx="14"/>
          </p:nvPr>
        </p:nvSpPr>
        <p:spPr>
          <a:xfrm>
            <a:off x="1015582" y="4607980"/>
            <a:ext cx="5601378" cy="553208"/>
          </a:xfrm>
        </p:spPr>
        <p:txBody>
          <a:bodyPr/>
          <a:lstStyle/>
          <a:p>
            <a:r>
              <a:rPr lang="en-US"/>
              <a:t>www.promicro.nl</a:t>
            </a:r>
          </a:p>
        </p:txBody>
      </p:sp>
      <p:pic>
        <p:nvPicPr>
          <p:cNvPr id="22" name="Graphic 21">
            <a:extLst>
              <a:ext uri="{FF2B5EF4-FFF2-40B4-BE49-F238E27FC236}">
                <a16:creationId xmlns:a16="http://schemas.microsoft.com/office/drawing/2014/main" id="{A3371A9D-2278-0023-92EB-BB0370C31E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751" y="4692143"/>
            <a:ext cx="368937" cy="368937"/>
          </a:xfrm>
          <a:prstGeom prst="rect">
            <a:avLst/>
          </a:prstGeom>
        </p:spPr>
      </p:pic>
      <p:pic>
        <p:nvPicPr>
          <p:cNvPr id="23" name="Picture 14">
            <a:extLst>
              <a:ext uri="{FF2B5EF4-FFF2-40B4-BE49-F238E27FC236}">
                <a16:creationId xmlns:a16="http://schemas.microsoft.com/office/drawing/2014/main" id="{C8DBD598-BDFE-DD4B-CFBB-06BB3DB03B38}"/>
              </a:ext>
            </a:extLst>
          </p:cNvPr>
          <p:cNvPicPr>
            <a:picLocks noChangeAspect="1"/>
          </p:cNvPicPr>
          <p:nvPr/>
        </p:nvPicPr>
        <p:blipFill>
          <a:blip r:embed="rId4"/>
          <a:stretch>
            <a:fillRect/>
          </a:stretch>
        </p:blipFill>
        <p:spPr>
          <a:xfrm>
            <a:off x="655743" y="3590881"/>
            <a:ext cx="356952" cy="291306"/>
          </a:xfrm>
          <a:prstGeom prst="rect">
            <a:avLst/>
          </a:prstGeom>
        </p:spPr>
      </p:pic>
      <p:pic>
        <p:nvPicPr>
          <p:cNvPr id="24" name="Graphic 23">
            <a:extLst>
              <a:ext uri="{FF2B5EF4-FFF2-40B4-BE49-F238E27FC236}">
                <a16:creationId xmlns:a16="http://schemas.microsoft.com/office/drawing/2014/main" id="{E5BB19AE-3434-DF99-E711-B68EF11475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743" y="4147516"/>
            <a:ext cx="356952" cy="356952"/>
          </a:xfrm>
          <a:prstGeom prst="rect">
            <a:avLst/>
          </a:prstGeom>
        </p:spPr>
      </p:pic>
    </p:spTree>
    <p:extLst>
      <p:ext uri="{BB962C8B-B14F-4D97-AF65-F5344CB8AC3E}">
        <p14:creationId xmlns:p14="http://schemas.microsoft.com/office/powerpoint/2010/main" val="3736610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C41A339-E429-9FE1-6E4B-7C345F2C01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7094" y="565982"/>
            <a:ext cx="2285998" cy="2285998"/>
          </a:xfrm>
          <a:prstGeom prst="rect">
            <a:avLst/>
          </a:prstGeom>
        </p:spPr>
      </p:pic>
    </p:spTree>
    <p:extLst>
      <p:ext uri="{BB962C8B-B14F-4D97-AF65-F5344CB8AC3E}">
        <p14:creationId xmlns:p14="http://schemas.microsoft.com/office/powerpoint/2010/main" val="12906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22901-A2E0-4604-43E8-A2B20119C0F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362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D4B4A230-57B9-EA35-03A8-5F83908090B0}"/>
              </a:ext>
            </a:extLst>
          </p:cNvPr>
          <p:cNvSpPr>
            <a:spLocks noGrp="1"/>
          </p:cNvSpPr>
          <p:nvPr>
            <p:ph type="title"/>
          </p:nvPr>
        </p:nvSpPr>
        <p:spPr>
          <a:xfrm>
            <a:off x="369047" y="492942"/>
            <a:ext cx="9448721" cy="1325563"/>
          </a:xfrm>
        </p:spPr>
        <p:txBody>
          <a:bodyPr wrap="square" anchor="t">
            <a:normAutofit/>
          </a:bodyPr>
          <a:lstStyle/>
          <a:p>
            <a:r>
              <a:rPr lang="en-GB" dirty="0"/>
              <a:t>VCS, an introduction</a:t>
            </a:r>
            <a:endParaRPr lang="LID4096" dirty="0"/>
          </a:p>
        </p:txBody>
      </p:sp>
      <p:sp>
        <p:nvSpPr>
          <p:cNvPr id="3" name="Ondertitel 2">
            <a:extLst>
              <a:ext uri="{FF2B5EF4-FFF2-40B4-BE49-F238E27FC236}">
                <a16:creationId xmlns:a16="http://schemas.microsoft.com/office/drawing/2014/main" id="{73A737F4-8CAA-9851-C51B-7964B19D1F60}"/>
              </a:ext>
            </a:extLst>
          </p:cNvPr>
          <p:cNvSpPr>
            <a:spLocks noGrp="1"/>
          </p:cNvSpPr>
          <p:nvPr>
            <p:ph idx="1"/>
          </p:nvPr>
        </p:nvSpPr>
        <p:spPr>
          <a:xfrm>
            <a:off x="369046" y="1825625"/>
            <a:ext cx="7418101" cy="4351338"/>
          </a:xfrm>
        </p:spPr>
        <p:txBody>
          <a:bodyPr wrap="square" anchor="t">
            <a:normAutofit/>
          </a:bodyPr>
          <a:lstStyle/>
          <a:p>
            <a:pPr>
              <a:buFont typeface="Wingdings" panose="05000000000000000000" pitchFamily="2" charset="2"/>
              <a:buChar char="ü"/>
            </a:pPr>
            <a:r>
              <a:rPr lang="en-GB" dirty="0"/>
              <a:t>Local</a:t>
            </a:r>
          </a:p>
          <a:p>
            <a:pPr>
              <a:buFont typeface="Wingdings" panose="05000000000000000000" pitchFamily="2" charset="2"/>
              <a:buChar char="ü"/>
            </a:pPr>
            <a:r>
              <a:rPr lang="en-GB" dirty="0"/>
              <a:t>Central</a:t>
            </a:r>
          </a:p>
          <a:p>
            <a:pPr>
              <a:buFont typeface="Wingdings" panose="05000000000000000000" pitchFamily="2" charset="2"/>
              <a:buChar char="§"/>
            </a:pPr>
            <a:r>
              <a:rPr lang="en-GB" dirty="0"/>
              <a:t>Distributed</a:t>
            </a:r>
            <a:endParaRPr lang="LID4096" dirty="0"/>
          </a:p>
        </p:txBody>
      </p:sp>
      <p:pic>
        <p:nvPicPr>
          <p:cNvPr id="2050" name="Picture 2" descr="Distributed version control diagram">
            <a:extLst>
              <a:ext uri="{FF2B5EF4-FFF2-40B4-BE49-F238E27FC236}">
                <a16:creationId xmlns:a16="http://schemas.microsoft.com/office/drawing/2014/main" id="{F8E9AD83-AC8B-CF4F-26A0-5AA9F3A816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450" y="-3628"/>
            <a:ext cx="57261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1A4F5AC-21C9-6ED8-7365-82E48A6AD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09268">
            <a:off x="7945920" y="416355"/>
            <a:ext cx="476250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 calcmode="lin" valueType="num">
                                      <p:cBhvr additive="base">
                                        <p:cTn id="15" dur="500" fill="hold"/>
                                        <p:tgtEl>
                                          <p:spTgt spid="2052"/>
                                        </p:tgtEl>
                                        <p:attrNameLst>
                                          <p:attrName>ppt_x</p:attrName>
                                        </p:attrNameLst>
                                      </p:cBhvr>
                                      <p:tavLst>
                                        <p:tav tm="0">
                                          <p:val>
                                            <p:strVal val="#ppt_x"/>
                                          </p:val>
                                        </p:tav>
                                        <p:tav tm="100000">
                                          <p:val>
                                            <p:strVal val="#ppt_x"/>
                                          </p:val>
                                        </p:tav>
                                      </p:tavLst>
                                    </p:anim>
                                    <p:anim calcmode="lin" valueType="num">
                                      <p:cBhvr additive="base">
                                        <p:cTn id="16"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B22901-A2E0-4604-43E8-A2B20119C0F9}"/>
              </a:ext>
            </a:extLst>
          </p:cNvPr>
          <p:cNvPicPr>
            <a:picLocks noChangeAspect="1"/>
          </p:cNvPicPr>
          <p:nvPr/>
        </p:nvPicPr>
        <p:blipFill>
          <a:blip r:embed="rId3" cstate="print">
            <a:extLst>
              <a:ext uri="{28A0092B-C50C-407E-A947-70E740481C1C}">
                <a14:useLocalDpi xmlns:a14="http://schemas.microsoft.com/office/drawing/2010/main" val="0"/>
              </a:ext>
            </a:extLst>
          </a:blip>
          <a:srcRect l="9481" r="9481"/>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
        <p:nvSpPr>
          <p:cNvPr id="2" name="Titel 1">
            <a:extLst>
              <a:ext uri="{FF2B5EF4-FFF2-40B4-BE49-F238E27FC236}">
                <a16:creationId xmlns:a16="http://schemas.microsoft.com/office/drawing/2014/main" id="{D4B4A230-57B9-EA35-03A8-5F83908090B0}"/>
              </a:ext>
            </a:extLst>
          </p:cNvPr>
          <p:cNvSpPr>
            <a:spLocks noGrp="1"/>
          </p:cNvSpPr>
          <p:nvPr>
            <p:ph type="title"/>
          </p:nvPr>
        </p:nvSpPr>
        <p:spPr>
          <a:xfrm>
            <a:off x="369047" y="492942"/>
            <a:ext cx="9448721" cy="1325563"/>
          </a:xfrm>
        </p:spPr>
        <p:txBody>
          <a:bodyPr wrap="square" anchor="t">
            <a:normAutofit/>
          </a:bodyPr>
          <a:lstStyle/>
          <a:p>
            <a:r>
              <a:rPr lang="en-GB" dirty="0"/>
              <a:t>VCS, an introduction</a:t>
            </a:r>
            <a:endParaRPr lang="LID4096" dirty="0"/>
          </a:p>
        </p:txBody>
      </p:sp>
      <p:sp>
        <p:nvSpPr>
          <p:cNvPr id="3" name="Ondertitel 2">
            <a:extLst>
              <a:ext uri="{FF2B5EF4-FFF2-40B4-BE49-F238E27FC236}">
                <a16:creationId xmlns:a16="http://schemas.microsoft.com/office/drawing/2014/main" id="{73A737F4-8CAA-9851-C51B-7964B19D1F60}"/>
              </a:ext>
            </a:extLst>
          </p:cNvPr>
          <p:cNvSpPr>
            <a:spLocks noGrp="1"/>
          </p:cNvSpPr>
          <p:nvPr>
            <p:ph idx="1"/>
          </p:nvPr>
        </p:nvSpPr>
        <p:spPr>
          <a:xfrm>
            <a:off x="369046" y="1825625"/>
            <a:ext cx="7418101" cy="4351338"/>
          </a:xfrm>
        </p:spPr>
        <p:txBody>
          <a:bodyPr wrap="square" anchor="t">
            <a:normAutofit/>
          </a:bodyPr>
          <a:lstStyle/>
          <a:p>
            <a:pPr>
              <a:buFont typeface="Wingdings" panose="05000000000000000000" pitchFamily="2" charset="2"/>
              <a:buChar char="ü"/>
            </a:pPr>
            <a:r>
              <a:rPr lang="en-GB" dirty="0"/>
              <a:t>Local</a:t>
            </a:r>
          </a:p>
          <a:p>
            <a:pPr>
              <a:buFont typeface="Wingdings" panose="05000000000000000000" pitchFamily="2" charset="2"/>
              <a:buChar char="ü"/>
            </a:pPr>
            <a:r>
              <a:rPr lang="en-GB" dirty="0"/>
              <a:t>Central</a:t>
            </a:r>
          </a:p>
          <a:p>
            <a:pPr>
              <a:buFont typeface="Wingdings" panose="05000000000000000000" pitchFamily="2" charset="2"/>
              <a:buChar char="ü"/>
            </a:pPr>
            <a:r>
              <a:rPr lang="en-GB" dirty="0"/>
              <a:t>Distributed</a:t>
            </a:r>
            <a:endParaRPr lang="LID4096" dirty="0"/>
          </a:p>
        </p:txBody>
      </p:sp>
      <p:pic>
        <p:nvPicPr>
          <p:cNvPr id="6" name="Afbeelding 5">
            <a:extLst>
              <a:ext uri="{FF2B5EF4-FFF2-40B4-BE49-F238E27FC236}">
                <a16:creationId xmlns:a16="http://schemas.microsoft.com/office/drawing/2014/main" id="{9F81A583-45DE-10BC-857F-155C4F69FF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665698" y="-3628"/>
            <a:ext cx="12066607" cy="6858000"/>
          </a:xfrm>
          <a:prstGeom prst="rect">
            <a:avLst/>
          </a:prstGeom>
        </p:spPr>
      </p:pic>
      <p:pic>
        <p:nvPicPr>
          <p:cNvPr id="7" name="Picture 2">
            <a:extLst>
              <a:ext uri="{FF2B5EF4-FFF2-40B4-BE49-F238E27FC236}">
                <a16:creationId xmlns:a16="http://schemas.microsoft.com/office/drawing/2014/main" id="{27BEB8C5-CBC5-4D91-693F-AD23AAD742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3076"/>
            <a:ext cx="12192000" cy="522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73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21523 0.12986 L -1.02578 0.00046 " pathEditMode="relative" rAng="0" ptsTypes="AA">
                                      <p:cBhvr>
                                        <p:cTn id="6" dur="2000" fill="hold"/>
                                        <p:tgtEl>
                                          <p:spTgt spid="6"/>
                                        </p:tgtEl>
                                        <p:attrNameLst>
                                          <p:attrName>ppt_x</p:attrName>
                                          <p:attrName>ppt_y</p:attrName>
                                        </p:attrNameLst>
                                      </p:cBhvr>
                                      <p:rCtr x="-40534" y="-6481"/>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A76C42F8-F4E1-FB62-BBFF-3A11F905B476}"/>
              </a:ext>
            </a:extLst>
          </p:cNvPr>
          <p:cNvSpPr>
            <a:spLocks noGrp="1"/>
          </p:cNvSpPr>
          <p:nvPr>
            <p:ph type="title"/>
          </p:nvPr>
        </p:nvSpPr>
        <p:spPr>
          <a:xfrm>
            <a:off x="369047" y="492942"/>
            <a:ext cx="9418359" cy="1325563"/>
          </a:xfrm>
        </p:spPr>
        <p:txBody>
          <a:bodyPr wrap="square" anchor="t">
            <a:normAutofit/>
          </a:bodyPr>
          <a:lstStyle/>
          <a:p>
            <a:r>
              <a:rPr lang="en-GB" dirty="0"/>
              <a:t>The history of Git</a:t>
            </a:r>
            <a:endParaRPr lang="LID4096" dirty="0"/>
          </a:p>
        </p:txBody>
      </p:sp>
      <p:sp>
        <p:nvSpPr>
          <p:cNvPr id="10" name="Content Placeholder 3">
            <a:extLst>
              <a:ext uri="{FF2B5EF4-FFF2-40B4-BE49-F238E27FC236}">
                <a16:creationId xmlns:a16="http://schemas.microsoft.com/office/drawing/2014/main" id="{6F25CE86-353D-1AB6-0393-5E04D67667D7}"/>
              </a:ext>
            </a:extLst>
          </p:cNvPr>
          <p:cNvSpPr>
            <a:spLocks noGrp="1"/>
          </p:cNvSpPr>
          <p:nvPr>
            <p:ph idx="1"/>
          </p:nvPr>
        </p:nvSpPr>
        <p:spPr>
          <a:xfrm>
            <a:off x="369046" y="1825625"/>
            <a:ext cx="7418101" cy="4351338"/>
          </a:xfrm>
        </p:spPr>
        <p:txBody>
          <a:bodyPr/>
          <a:lstStyle/>
          <a:p>
            <a:r>
              <a:rPr lang="en-US" dirty="0"/>
              <a:t>How it all started</a:t>
            </a:r>
          </a:p>
          <a:p>
            <a:r>
              <a:rPr lang="en-US" dirty="0"/>
              <a:t>Objectives &amp; Philosophy</a:t>
            </a:r>
          </a:p>
          <a:p>
            <a:r>
              <a:rPr lang="en-US" dirty="0"/>
              <a:t>The impact of GitHub</a:t>
            </a:r>
          </a:p>
        </p:txBody>
      </p:sp>
      <p:pic>
        <p:nvPicPr>
          <p:cNvPr id="2" name="Picture 5" descr="Computer script on a screen">
            <a:extLst>
              <a:ext uri="{FF2B5EF4-FFF2-40B4-BE49-F238E27FC236}">
                <a16:creationId xmlns:a16="http://schemas.microsoft.com/office/drawing/2014/main" id="{85C0CB38-0A5F-F175-6EE3-0059EA752B80}"/>
              </a:ext>
            </a:extLst>
          </p:cNvPr>
          <p:cNvPicPr>
            <a:picLocks noChangeAspect="1"/>
          </p:cNvPicPr>
          <p:nvPr/>
        </p:nvPicPr>
        <p:blipFill rotWithShape="1">
          <a:blip r:embed="rId3"/>
          <a:srcRect l="3067" r="42840"/>
          <a:stretch/>
        </p:blipFill>
        <p:spPr>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noFill/>
          <a:ln>
            <a:noFill/>
          </a:ln>
        </p:spPr>
      </p:pic>
    </p:spTree>
    <p:extLst>
      <p:ext uri="{BB962C8B-B14F-4D97-AF65-F5344CB8AC3E}">
        <p14:creationId xmlns:p14="http://schemas.microsoft.com/office/powerpoint/2010/main" val="405961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1608</Words>
  <Application>Microsoft Office PowerPoint</Application>
  <PresentationFormat>Breedbeeld</PresentationFormat>
  <Paragraphs>474</Paragraphs>
  <Slides>69</Slides>
  <Notes>55</Notes>
  <HiddenSlides>1</HiddenSlides>
  <MMClips>0</MMClips>
  <ScaleCrop>false</ScaleCrop>
  <HeadingPairs>
    <vt:vector size="6" baseType="variant">
      <vt:variant>
        <vt:lpstr>Gebruikte lettertypen</vt:lpstr>
      </vt:variant>
      <vt:variant>
        <vt:i4>11</vt:i4>
      </vt:variant>
      <vt:variant>
        <vt:lpstr>Thema</vt:lpstr>
      </vt:variant>
      <vt:variant>
        <vt:i4>1</vt:i4>
      </vt:variant>
      <vt:variant>
        <vt:lpstr>Diatitels</vt:lpstr>
      </vt:variant>
      <vt:variant>
        <vt:i4>69</vt:i4>
      </vt:variant>
    </vt:vector>
  </HeadingPairs>
  <TitlesOfParts>
    <vt:vector size="81" baseType="lpstr">
      <vt:lpstr>Roboto Bold</vt:lpstr>
      <vt:lpstr>Roboto Regular</vt:lpstr>
      <vt:lpstr>Arial</vt:lpstr>
      <vt:lpstr>Segoe UI</vt:lpstr>
      <vt:lpstr>Calibri</vt:lpstr>
      <vt:lpstr>IBM Plex Sans SemiBold</vt:lpstr>
      <vt:lpstr>Roboto</vt:lpstr>
      <vt:lpstr>IBM Plex Sans</vt:lpstr>
      <vt:lpstr>Wingdings</vt:lpstr>
      <vt:lpstr>IBM Plex Sans Medium</vt:lpstr>
      <vt:lpstr>Calibri Light</vt:lpstr>
      <vt:lpstr>Redgate theme v2</vt:lpstr>
      <vt:lpstr>Git Your Database Under Control Block 1 of 4</vt:lpstr>
      <vt:lpstr>Tonie</vt:lpstr>
      <vt:lpstr>Welcome Thank you for choosing my pre-con!</vt:lpstr>
      <vt:lpstr>PowerPoint-presentatie</vt:lpstr>
      <vt:lpstr>VCS, an introduction</vt:lpstr>
      <vt:lpstr>VCS, an introduction</vt:lpstr>
      <vt:lpstr>VCS, an introduction</vt:lpstr>
      <vt:lpstr>VCS, an introduction</vt:lpstr>
      <vt:lpstr>The history of Git</vt:lpstr>
      <vt:lpstr>Git Beyond Software Code</vt:lpstr>
      <vt:lpstr>Git Beyond Software Code</vt:lpstr>
      <vt:lpstr>Why our team needed Git</vt:lpstr>
      <vt:lpstr>To achieve: Database DevOps</vt:lpstr>
      <vt:lpstr>Computer Setup (Hands-on)</vt:lpstr>
      <vt:lpstr>Basic Git Commands (Hands-On)</vt:lpstr>
      <vt:lpstr>Forking a repo</vt:lpstr>
      <vt:lpstr>Forking a repo (Demo)</vt:lpstr>
      <vt:lpstr>Forking a repo</vt:lpstr>
      <vt:lpstr>Fill out a survey (Hands-On)</vt:lpstr>
      <vt:lpstr>Create a Pull Request (Hands-On)</vt:lpstr>
      <vt:lpstr>Advanced Git Examples (Demo)</vt:lpstr>
      <vt:lpstr>The end of this block</vt:lpstr>
      <vt:lpstr>PowerPoint-presentatie</vt:lpstr>
      <vt:lpstr>Databases as Code</vt:lpstr>
      <vt:lpstr>The result: Database DevOps</vt:lpstr>
      <vt:lpstr>How to extract schema model as code?</vt:lpstr>
      <vt:lpstr>Extract schema model (Demo)</vt:lpstr>
      <vt:lpstr>Put the database in Git (Hands-On)</vt:lpstr>
      <vt:lpstr>Change the db and commit (Hands-On)</vt:lpstr>
      <vt:lpstr>Extract schema model (Hands-on)</vt:lpstr>
      <vt:lpstr>Put the database in Git (Hands-On)</vt:lpstr>
      <vt:lpstr>Change the db and commit (Hands-On)</vt:lpstr>
      <vt:lpstr>Next: Database Migrations</vt:lpstr>
      <vt:lpstr>Types of migrations</vt:lpstr>
      <vt:lpstr>PowerPoint-presentatie</vt:lpstr>
      <vt:lpstr>Types of migrations</vt:lpstr>
      <vt:lpstr>How to create migrations? (Demo)</vt:lpstr>
      <vt:lpstr>Migration creation (Demo)</vt:lpstr>
      <vt:lpstr>How to create migrations? (Hands-on)</vt:lpstr>
      <vt:lpstr>Migration creation (Hands-on)</vt:lpstr>
      <vt:lpstr>The end of this block</vt:lpstr>
      <vt:lpstr>PowerPoint-presentatie</vt:lpstr>
      <vt:lpstr>The result: Database DevOps</vt:lpstr>
      <vt:lpstr>Branching &amp; Strategy</vt:lpstr>
      <vt:lpstr>Trunk based development</vt:lpstr>
      <vt:lpstr>Trunk based development</vt:lpstr>
      <vt:lpstr>Git Flow</vt:lpstr>
      <vt:lpstr>Git flow in action</vt:lpstr>
      <vt:lpstr>Release flow</vt:lpstr>
      <vt:lpstr>Release flow in action</vt:lpstr>
      <vt:lpstr>Branching Practice (Demo)</vt:lpstr>
      <vt:lpstr>Branching Practice (Hands-on)</vt:lpstr>
      <vt:lpstr>Create a branch naming convention</vt:lpstr>
      <vt:lpstr>The result: Database DevOps</vt:lpstr>
      <vt:lpstr>Pull Requests (demo)</vt:lpstr>
      <vt:lpstr>Pull Requests (Hands-on) [EXTRA]</vt:lpstr>
      <vt:lpstr>PowerPoint-presentatie</vt:lpstr>
      <vt:lpstr>The end of this block</vt:lpstr>
      <vt:lpstr>Automation &amp; pipelines</vt:lpstr>
      <vt:lpstr>The result: Database DevOps</vt:lpstr>
      <vt:lpstr>Automation &amp; Pipelines (demo)</vt:lpstr>
      <vt:lpstr>Automate repetitive tasks</vt:lpstr>
      <vt:lpstr>PowerPoint-presentatie</vt:lpstr>
      <vt:lpstr>PowerPoint-presentatie</vt:lpstr>
      <vt:lpstr>YAML</vt:lpstr>
      <vt:lpstr>PowerPoint-presentatie</vt:lpstr>
      <vt:lpstr>Recap + Takeaways</vt:lpstr>
      <vt:lpstr>PowerPoint-presentatie</vt:lpstr>
      <vt:lpstr>PowerPoint-presentatie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2023-11-14T16:23:22Z</dcterms:created>
  <dcterms:modified xsi:type="dcterms:W3CDTF">2023-11-14T16:24:02Z</dcterms:modified>
  <cp:category/>
</cp:coreProperties>
</file>